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4" r:id="rId4"/>
    <p:sldMasterId id="2147483667" r:id="rId5"/>
  </p:sldMasterIdLst>
  <p:notesMasterIdLst>
    <p:notesMasterId r:id="rId8"/>
  </p:notesMasterIdLst>
  <p:handoutMasterIdLst>
    <p:handoutMasterId r:id="rId9"/>
  </p:handoutMasterIdLst>
  <p:sldIdLst>
    <p:sldId id="474" r:id="rId6"/>
    <p:sldId id="475" r:id="rId7"/>
  </p:sldIdLst>
  <p:sldSz cx="9906000" cy="6858000" type="A4"/>
  <p:notesSz cx="6858000" cy="9144000"/>
  <p:embeddedFontLst>
    <p:embeddedFont>
      <p:font typeface="ABeeZee" panose="020B0604020202020204" charset="0"/>
      <p:regular r:id="rId10"/>
      <p:bold r:id="rId11"/>
      <p:italic r:id="rId12"/>
      <p:boldItalic r:id="rId13"/>
    </p:embeddedFont>
    <p:embeddedFont>
      <p:font typeface="ABeeZee" panose="020B0604020202020204" charset="0"/>
      <p:regular r:id="rId10"/>
      <p:bold r:id="rId11"/>
      <p:italic r:id="rId12"/>
      <p:boldItalic r:id="rId13"/>
    </p:embeddedFont>
    <p:embeddedFont>
      <p:font typeface="Roboto" panose="02000000000000000000" pitchFamily="2" charset="0"/>
      <p:regular r:id="rId14"/>
      <p:bold r:id="rId15"/>
      <p:italic r:id="rId16"/>
      <p:boldItalic r:id="rId1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it Outline" id="{4B5A7632-071C-4311-9B5E-BDF1D76673F2}">
          <p14:sldIdLst>
            <p14:sldId id="474"/>
            <p14:sldId id="47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D7CCC5D-DC49-38E4-553A-289235DB0661}" name="Proofed" initials="P" userId="Proofed" providerId="None"/>
  <p188:author id="{84FAD479-02D9-AE1D-96CE-0E81AC46F11F}" name="Faye Johnson" initials="FJ" userId="S::faye.johnson@unitedlearning.org.uk::d8615b50-3036-4b21-8316-81c27d61a7ed" providerId="AD"/>
  <p188:author id="{70DA739A-678B-5775-597A-1902209A38AD}" name="Alicia Shanks" initials="AS" userId="S::alicia.shanks@unitedlearning.org.uk::3c82d5bd-0894-471d-8f79-880187f0fd4b" providerId="AD"/>
  <p188:author id="{C833E4BA-E012-CD07-1FD3-0F30CCFF34BF}" name="Charlie Cutler" initials="CC" userId="S::Charlie.Cutler@unitedlearning.org.uk::c5b094de-3707-4aae-994d-70175e9a146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arlie Cutler" initials="CC" lastIdx="15" clrIdx="0">
    <p:extLst>
      <p:ext uri="{19B8F6BF-5375-455C-9EA6-DF929625EA0E}">
        <p15:presenceInfo xmlns:p15="http://schemas.microsoft.com/office/powerpoint/2012/main" userId="S::Charlie.Cutler@unitedlearning.org.uk::c5b094de-3707-4aae-994d-70175e9a1467" providerId="AD"/>
      </p:ext>
    </p:extLst>
  </p:cmAuthor>
  <p:cmAuthor id="2" name="Proofed" initials="PI" lastIdx="4" clrIdx="1">
    <p:extLst>
      <p:ext uri="{19B8F6BF-5375-455C-9EA6-DF929625EA0E}">
        <p15:presenceInfo xmlns:p15="http://schemas.microsoft.com/office/powerpoint/2012/main" userId="Proofe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C4E2"/>
    <a:srgbClr val="E5E4F1"/>
    <a:srgbClr val="999999"/>
    <a:srgbClr val="B9B8BD"/>
    <a:srgbClr val="B4AFBF"/>
    <a:srgbClr val="48355B"/>
    <a:srgbClr val="8262A6"/>
    <a:srgbClr val="D55D5D"/>
    <a:srgbClr val="C2C2C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66A0DC-2990-4486-A129-DECB20DBDD97}" v="23" dt="2024-06-25T10:22:21.1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3485" autoAdjust="0"/>
  </p:normalViewPr>
  <p:slideViewPr>
    <p:cSldViewPr snapToGrid="0">
      <p:cViewPr varScale="1">
        <p:scale>
          <a:sx n="86" d="100"/>
          <a:sy n="86" d="100"/>
        </p:scale>
        <p:origin x="1266" y="9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font" Target="fonts/font3.fntdata"/><Relationship Id="rId17" Type="http://schemas.openxmlformats.org/officeDocument/2006/relationships/font" Target="fonts/font8.fntdata"/><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font" Target="fonts/font7.fntdata"/><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font" Target="fonts/font2.fntdata"/><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font" Target="fonts/font6.fntdata"/><Relationship Id="rId23" Type="http://schemas.microsoft.com/office/2016/11/relationships/changesInfo" Target="changesInfos/changesInfo1.xml"/><Relationship Id="rId10" Type="http://schemas.openxmlformats.org/officeDocument/2006/relationships/font" Target="fonts/font1.fntdata"/><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openxmlformats.org/officeDocument/2006/relationships/font" Target="fonts/font5.fntdata"/><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h Whaites" userId="ec7f32bc-6f8d-49d4-813c-f1068aa6397c" providerId="ADAL" clId="{AC66A0DC-2990-4486-A129-DECB20DBDD97}"/>
    <pc:docChg chg="custSel modSld">
      <pc:chgData name="Hannah Whaites" userId="ec7f32bc-6f8d-49d4-813c-f1068aa6397c" providerId="ADAL" clId="{AC66A0DC-2990-4486-A129-DECB20DBDD97}" dt="2024-06-25T10:22:50.665" v="53" actId="1035"/>
      <pc:docMkLst>
        <pc:docMk/>
      </pc:docMkLst>
      <pc:sldChg chg="addSp delSp modSp mod delCm">
        <pc:chgData name="Hannah Whaites" userId="ec7f32bc-6f8d-49d4-813c-f1068aa6397c" providerId="ADAL" clId="{AC66A0DC-2990-4486-A129-DECB20DBDD97}" dt="2024-06-25T10:22:50.665" v="53" actId="1035"/>
        <pc:sldMkLst>
          <pc:docMk/>
          <pc:sldMk cId="53577590" sldId="474"/>
        </pc:sldMkLst>
        <pc:spChg chg="add mod">
          <ac:chgData name="Hannah Whaites" userId="ec7f32bc-6f8d-49d4-813c-f1068aa6397c" providerId="ADAL" clId="{AC66A0DC-2990-4486-A129-DECB20DBDD97}" dt="2024-06-25T10:08:18.620" v="35" actId="164"/>
          <ac:spMkLst>
            <pc:docMk/>
            <pc:sldMk cId="53577590" sldId="474"/>
            <ac:spMk id="4" creationId="{81168C65-0555-683E-1CDF-B5AFA0D1B23D}"/>
          </ac:spMkLst>
        </pc:spChg>
        <pc:grpChg chg="add del mod">
          <ac:chgData name="Hannah Whaites" userId="ec7f32bc-6f8d-49d4-813c-f1068aa6397c" providerId="ADAL" clId="{AC66A0DC-2990-4486-A129-DECB20DBDD97}" dt="2024-06-25T10:22:36.592" v="45" actId="478"/>
          <ac:grpSpMkLst>
            <pc:docMk/>
            <pc:sldMk cId="53577590" sldId="474"/>
            <ac:grpSpMk id="5" creationId="{9FF6ED9E-ECC6-FA75-6B70-7CC5F07B3A3C}"/>
          </ac:grpSpMkLst>
        </pc:grpChg>
        <pc:graphicFrameChg chg="add mod modGraphic">
          <ac:chgData name="Hannah Whaites" userId="ec7f32bc-6f8d-49d4-813c-f1068aa6397c" providerId="ADAL" clId="{AC66A0DC-2990-4486-A129-DECB20DBDD97}" dt="2024-06-25T10:22:50.665" v="53" actId="1035"/>
          <ac:graphicFrameMkLst>
            <pc:docMk/>
            <pc:sldMk cId="53577590" sldId="474"/>
            <ac:graphicFrameMk id="6" creationId="{CFE11056-97AA-1061-8F88-E2ECC467F952}"/>
          </ac:graphicFrameMkLst>
        </pc:graphicFrameChg>
        <pc:picChg chg="mod">
          <ac:chgData name="Hannah Whaites" userId="ec7f32bc-6f8d-49d4-813c-f1068aa6397c" providerId="ADAL" clId="{AC66A0DC-2990-4486-A129-DECB20DBDD97}" dt="2024-06-25T10:08:18.620" v="35" actId="164"/>
          <ac:picMkLst>
            <pc:docMk/>
            <pc:sldMk cId="53577590" sldId="474"/>
            <ac:picMk id="21" creationId="{93305520-6D31-4306-06B2-5C8CEA572EEB}"/>
          </ac:picMkLst>
        </pc:picChg>
        <pc:extLst>
          <p:ext xmlns:p="http://schemas.openxmlformats.org/presentationml/2006/main" uri="{D6D511B9-2390-475A-947B-AFAB55BFBCF1}">
            <pc226:cmChg xmlns:pc226="http://schemas.microsoft.com/office/powerpoint/2022/06/main/command" chg="del">
              <pc226:chgData name="Hannah Whaites" userId="ec7f32bc-6f8d-49d4-813c-f1068aa6397c" providerId="ADAL" clId="{AC66A0DC-2990-4486-A129-DECB20DBDD97}" dt="2024-06-25T10:06:19.056" v="0"/>
              <pc2:cmMkLst xmlns:pc2="http://schemas.microsoft.com/office/powerpoint/2019/9/main/command">
                <pc:docMk/>
                <pc:sldMk cId="53577590" sldId="474"/>
                <pc2:cmMk id="{87A3D68A-6928-42AC-938F-6DC0BCC62803}"/>
              </pc2:cmMkLst>
            </pc226:cmChg>
            <pc226:cmChg xmlns:pc226="http://schemas.microsoft.com/office/powerpoint/2022/06/main/command" chg="del">
              <pc226:chgData name="Hannah Whaites" userId="ec7f32bc-6f8d-49d4-813c-f1068aa6397c" providerId="ADAL" clId="{AC66A0DC-2990-4486-A129-DECB20DBDD97}" dt="2024-06-25T10:08:23.285" v="36"/>
              <pc2:cmMkLst xmlns:pc2="http://schemas.microsoft.com/office/powerpoint/2019/9/main/command">
                <pc:docMk/>
                <pc:sldMk cId="53577590" sldId="474"/>
                <pc2:cmMk id="{A49EBDA1-697D-45B2-8525-6BD6B31A6B05}"/>
              </pc2:cmMkLst>
            </pc226:cmChg>
          </p:ext>
        </pc:extLst>
      </pc:sldChg>
      <pc:sldChg chg="modSp mod delCm">
        <pc:chgData name="Hannah Whaites" userId="ec7f32bc-6f8d-49d4-813c-f1068aa6397c" providerId="ADAL" clId="{AC66A0DC-2990-4486-A129-DECB20DBDD97}" dt="2024-06-25T10:07:30.774" v="30"/>
        <pc:sldMkLst>
          <pc:docMk/>
          <pc:sldMk cId="3814857856" sldId="475"/>
        </pc:sldMkLst>
        <pc:spChg chg="mod">
          <ac:chgData name="Hannah Whaites" userId="ec7f32bc-6f8d-49d4-813c-f1068aa6397c" providerId="ADAL" clId="{AC66A0DC-2990-4486-A129-DECB20DBDD97}" dt="2024-06-25T10:06:45.413" v="23" actId="1038"/>
          <ac:spMkLst>
            <pc:docMk/>
            <pc:sldMk cId="3814857856" sldId="475"/>
            <ac:spMk id="33" creationId="{0E1C6220-BA48-4536-797E-C5538225E488}"/>
          </ac:spMkLst>
        </pc:spChg>
        <pc:spChg chg="mod">
          <ac:chgData name="Hannah Whaites" userId="ec7f32bc-6f8d-49d4-813c-f1068aa6397c" providerId="ADAL" clId="{AC66A0DC-2990-4486-A129-DECB20DBDD97}" dt="2024-06-25T10:06:45.413" v="23" actId="1038"/>
          <ac:spMkLst>
            <pc:docMk/>
            <pc:sldMk cId="3814857856" sldId="475"/>
            <ac:spMk id="34" creationId="{8648D1B3-036C-649C-63DC-B3578176295C}"/>
          </ac:spMkLst>
        </pc:spChg>
        <pc:spChg chg="mod">
          <ac:chgData name="Hannah Whaites" userId="ec7f32bc-6f8d-49d4-813c-f1068aa6397c" providerId="ADAL" clId="{AC66A0DC-2990-4486-A129-DECB20DBDD97}" dt="2024-06-25T10:06:45.413" v="23" actId="1038"/>
          <ac:spMkLst>
            <pc:docMk/>
            <pc:sldMk cId="3814857856" sldId="475"/>
            <ac:spMk id="44" creationId="{B0C23F8B-B0B0-94FA-647B-D3005E55B65E}"/>
          </ac:spMkLst>
        </pc:spChg>
        <pc:spChg chg="mod">
          <ac:chgData name="Hannah Whaites" userId="ec7f32bc-6f8d-49d4-813c-f1068aa6397c" providerId="ADAL" clId="{AC66A0DC-2990-4486-A129-DECB20DBDD97}" dt="2024-06-25T10:06:45.413" v="23" actId="1038"/>
          <ac:spMkLst>
            <pc:docMk/>
            <pc:sldMk cId="3814857856" sldId="475"/>
            <ac:spMk id="51" creationId="{5F3C7C05-C371-8F2A-3795-D48B4ED2FBC8}"/>
          </ac:spMkLst>
        </pc:spChg>
        <pc:spChg chg="mod">
          <ac:chgData name="Hannah Whaites" userId="ec7f32bc-6f8d-49d4-813c-f1068aa6397c" providerId="ADAL" clId="{AC66A0DC-2990-4486-A129-DECB20DBDD97}" dt="2024-06-25T10:06:45.413" v="23" actId="1038"/>
          <ac:spMkLst>
            <pc:docMk/>
            <pc:sldMk cId="3814857856" sldId="475"/>
            <ac:spMk id="52" creationId="{2CADD967-DEE5-4EDB-F0D5-72E919CECAAE}"/>
          </ac:spMkLst>
        </pc:spChg>
        <pc:spChg chg="mod">
          <ac:chgData name="Hannah Whaites" userId="ec7f32bc-6f8d-49d4-813c-f1068aa6397c" providerId="ADAL" clId="{AC66A0DC-2990-4486-A129-DECB20DBDD97}" dt="2024-06-25T10:07:27.561" v="29" actId="1035"/>
          <ac:spMkLst>
            <pc:docMk/>
            <pc:sldMk cId="3814857856" sldId="475"/>
            <ac:spMk id="55" creationId="{9B329BDB-6E8C-342C-DCF8-11C249E80E55}"/>
          </ac:spMkLst>
        </pc:spChg>
        <pc:grpChg chg="mod">
          <ac:chgData name="Hannah Whaites" userId="ec7f32bc-6f8d-49d4-813c-f1068aa6397c" providerId="ADAL" clId="{AC66A0DC-2990-4486-A129-DECB20DBDD97}" dt="2024-06-25T10:06:45.413" v="23" actId="1038"/>
          <ac:grpSpMkLst>
            <pc:docMk/>
            <pc:sldMk cId="3814857856" sldId="475"/>
            <ac:grpSpMk id="22" creationId="{8C12DD9C-D759-C377-50AB-642DD49EDA0B}"/>
          </ac:grpSpMkLst>
        </pc:grpChg>
        <pc:picChg chg="mod">
          <ac:chgData name="Hannah Whaites" userId="ec7f32bc-6f8d-49d4-813c-f1068aa6397c" providerId="ADAL" clId="{AC66A0DC-2990-4486-A129-DECB20DBDD97}" dt="2024-06-25T10:06:45.413" v="23" actId="1038"/>
          <ac:picMkLst>
            <pc:docMk/>
            <pc:sldMk cId="3814857856" sldId="475"/>
            <ac:picMk id="21" creationId="{7CC0F265-6DAA-CBB7-1E07-01F7709DE8BE}"/>
          </ac:picMkLst>
        </pc:picChg>
        <pc:picChg chg="mod">
          <ac:chgData name="Hannah Whaites" userId="ec7f32bc-6f8d-49d4-813c-f1068aa6397c" providerId="ADAL" clId="{AC66A0DC-2990-4486-A129-DECB20DBDD97}" dt="2024-06-25T10:06:45.413" v="23" actId="1038"/>
          <ac:picMkLst>
            <pc:docMk/>
            <pc:sldMk cId="3814857856" sldId="475"/>
            <ac:picMk id="23" creationId="{4B0823EE-2BA4-C4BB-118F-E05A23DF2289}"/>
          </ac:picMkLst>
        </pc:picChg>
        <pc:picChg chg="mod">
          <ac:chgData name="Hannah Whaites" userId="ec7f32bc-6f8d-49d4-813c-f1068aa6397c" providerId="ADAL" clId="{AC66A0DC-2990-4486-A129-DECB20DBDD97}" dt="2024-06-25T10:06:45.413" v="23" actId="1038"/>
          <ac:picMkLst>
            <pc:docMk/>
            <pc:sldMk cId="3814857856" sldId="475"/>
            <ac:picMk id="24" creationId="{0C5F35A5-34E9-B4A0-C6C1-6A8BB11DDC15}"/>
          </ac:picMkLst>
        </pc:picChg>
        <pc:picChg chg="mod">
          <ac:chgData name="Hannah Whaites" userId="ec7f32bc-6f8d-49d4-813c-f1068aa6397c" providerId="ADAL" clId="{AC66A0DC-2990-4486-A129-DECB20DBDD97}" dt="2024-06-25T10:06:45.413" v="23" actId="1038"/>
          <ac:picMkLst>
            <pc:docMk/>
            <pc:sldMk cId="3814857856" sldId="475"/>
            <ac:picMk id="25" creationId="{B032DBC4-76AD-7B7B-377E-50C243A264E9}"/>
          </ac:picMkLst>
        </pc:picChg>
        <pc:picChg chg="mod">
          <ac:chgData name="Hannah Whaites" userId="ec7f32bc-6f8d-49d4-813c-f1068aa6397c" providerId="ADAL" clId="{AC66A0DC-2990-4486-A129-DECB20DBDD97}" dt="2024-06-25T10:06:45.413" v="23" actId="1038"/>
          <ac:picMkLst>
            <pc:docMk/>
            <pc:sldMk cId="3814857856" sldId="475"/>
            <ac:picMk id="26" creationId="{0C6ADCDB-AFC8-F14D-3399-D5029E2EEC47}"/>
          </ac:picMkLst>
        </pc:picChg>
        <pc:picChg chg="mod">
          <ac:chgData name="Hannah Whaites" userId="ec7f32bc-6f8d-49d4-813c-f1068aa6397c" providerId="ADAL" clId="{AC66A0DC-2990-4486-A129-DECB20DBDD97}" dt="2024-06-25T10:06:45.413" v="23" actId="1038"/>
          <ac:picMkLst>
            <pc:docMk/>
            <pc:sldMk cId="3814857856" sldId="475"/>
            <ac:picMk id="27" creationId="{B89E5920-234B-021E-3C82-37A604A6957E}"/>
          </ac:picMkLst>
        </pc:picChg>
        <pc:picChg chg="mod">
          <ac:chgData name="Hannah Whaites" userId="ec7f32bc-6f8d-49d4-813c-f1068aa6397c" providerId="ADAL" clId="{AC66A0DC-2990-4486-A129-DECB20DBDD97}" dt="2024-06-25T10:06:45.413" v="23" actId="1038"/>
          <ac:picMkLst>
            <pc:docMk/>
            <pc:sldMk cId="3814857856" sldId="475"/>
            <ac:picMk id="32" creationId="{F4C9A617-F013-C850-5FEB-86C41C946B0F}"/>
          </ac:picMkLst>
        </pc:picChg>
        <pc:extLst>
          <p:ext xmlns:p="http://schemas.openxmlformats.org/presentationml/2006/main" uri="{D6D511B9-2390-475A-947B-AFAB55BFBCF1}">
            <pc226:cmChg xmlns:pc226="http://schemas.microsoft.com/office/powerpoint/2022/06/main/command" chg="del">
              <pc226:chgData name="Hannah Whaites" userId="ec7f32bc-6f8d-49d4-813c-f1068aa6397c" providerId="ADAL" clId="{AC66A0DC-2990-4486-A129-DECB20DBDD97}" dt="2024-06-25T10:06:28.049" v="1"/>
              <pc2:cmMkLst xmlns:pc2="http://schemas.microsoft.com/office/powerpoint/2019/9/main/command">
                <pc:docMk/>
                <pc:sldMk cId="3814857856" sldId="475"/>
                <pc2:cmMk id="{041D1694-ED46-4033-A4F5-D6FD653E749A}"/>
              </pc2:cmMkLst>
            </pc226:cmChg>
            <pc226:cmChg xmlns:pc226="http://schemas.microsoft.com/office/powerpoint/2022/06/main/command" chg="del">
              <pc226:chgData name="Hannah Whaites" userId="ec7f32bc-6f8d-49d4-813c-f1068aa6397c" providerId="ADAL" clId="{AC66A0DC-2990-4486-A129-DECB20DBDD97}" dt="2024-06-25T10:07:30.774" v="30"/>
              <pc2:cmMkLst xmlns:pc2="http://schemas.microsoft.com/office/powerpoint/2019/9/main/command">
                <pc:docMk/>
                <pc:sldMk cId="3814857856" sldId="475"/>
                <pc2:cmMk id="{BB561FFA-4DEC-4D93-8D8D-D923A35BEBBD}"/>
              </pc2:cmMkLst>
            </pc226:cmChg>
          </p:ext>
        </pc:ext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042433-7471-4BF9-9454-362971E0832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10426AA-D9C7-4D34-926F-EEDA1CC2473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4BB0CAA-05EE-4C9B-87E1-B84DD3F9BCC4}" type="datetimeFigureOut">
              <a:rPr lang="en-GB" smtClean="0"/>
              <a:t>25/06/2024</a:t>
            </a:fld>
            <a:endParaRPr lang="en-GB"/>
          </a:p>
        </p:txBody>
      </p:sp>
      <p:sp>
        <p:nvSpPr>
          <p:cNvPr id="4" name="Footer Placeholder 3">
            <a:extLst>
              <a:ext uri="{FF2B5EF4-FFF2-40B4-BE49-F238E27FC236}">
                <a16:creationId xmlns:a16="http://schemas.microsoft.com/office/drawing/2014/main" id="{364AA67F-0E09-493E-B802-2C4BF9A8D3D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F40010E-F8C8-404A-82FF-B1A0AE7B82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7F0B46-7623-4305-AEF1-309F386B26D6}" type="slidenum">
              <a:rPr lang="en-GB" smtClean="0"/>
              <a:t>‹#›</a:t>
            </a:fld>
            <a:endParaRPr lang="en-GB"/>
          </a:p>
        </p:txBody>
      </p:sp>
    </p:spTree>
    <p:extLst>
      <p:ext uri="{BB962C8B-B14F-4D97-AF65-F5344CB8AC3E}">
        <p14:creationId xmlns:p14="http://schemas.microsoft.com/office/powerpoint/2010/main" val="2616461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CD3110-32D0-4452-834B-9411AA728368}" type="datetimeFigureOut">
              <a:rPr lang="en-GB" smtClean="0"/>
              <a:t>25/06/2024</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CF7F3D-A76E-462C-91BC-6AD2B2EFE72A}" type="slidenum">
              <a:rPr lang="en-GB" smtClean="0"/>
              <a:t>‹#›</a:t>
            </a:fld>
            <a:endParaRPr lang="en-GB"/>
          </a:p>
        </p:txBody>
      </p:sp>
    </p:spTree>
    <p:extLst>
      <p:ext uri="{BB962C8B-B14F-4D97-AF65-F5344CB8AC3E}">
        <p14:creationId xmlns:p14="http://schemas.microsoft.com/office/powerpoint/2010/main" val="2123135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t>Images:</a:t>
            </a:r>
          </a:p>
          <a:p>
            <a:pPr marL="171450" indent="-171450">
              <a:buFont typeface="Arial" panose="020B0604020202020204" pitchFamily="34" charset="0"/>
              <a:buChar char="•"/>
            </a:pPr>
            <a:r>
              <a:rPr lang="en-GB" b="0" dirty="0"/>
              <a:t>Biomes of the world (CC BY-SA 3.0) – https://commons.wikimedia.org/wiki/File:Biomes_of_the_world.svg</a:t>
            </a:r>
          </a:p>
          <a:p>
            <a:pPr marL="171450" indent="-171450">
              <a:buFont typeface="Arial" panose="020B0604020202020204" pitchFamily="34" charset="0"/>
              <a:buChar char="•"/>
            </a:pPr>
            <a:r>
              <a:rPr lang="en-GB" b="0" dirty="0"/>
              <a:t>All other images – United Learning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1" dirty="0"/>
          </a:p>
          <a:p>
            <a:endParaRPr lang="en-GB" dirty="0"/>
          </a:p>
        </p:txBody>
      </p:sp>
      <p:sp>
        <p:nvSpPr>
          <p:cNvPr id="4" name="Slide Number Placeholder 3"/>
          <p:cNvSpPr>
            <a:spLocks noGrp="1"/>
          </p:cNvSpPr>
          <p:nvPr>
            <p:ph type="sldNum" sz="quarter" idx="5"/>
          </p:nvPr>
        </p:nvSpPr>
        <p:spPr/>
        <p:txBody>
          <a:bodyPr/>
          <a:lstStyle/>
          <a:p>
            <a:fld id="{22CF7F3D-A76E-462C-91BC-6AD2B2EFE72A}" type="slidenum">
              <a:rPr lang="en-GB" smtClean="0"/>
              <a:t>1</a:t>
            </a:fld>
            <a:endParaRPr lang="en-GB"/>
          </a:p>
        </p:txBody>
      </p:sp>
    </p:spTree>
    <p:extLst>
      <p:ext uri="{BB962C8B-B14F-4D97-AF65-F5344CB8AC3E}">
        <p14:creationId xmlns:p14="http://schemas.microsoft.com/office/powerpoint/2010/main" val="1677939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Cows (CC0) – from https://pixabay.com/vectors/cow-milk-tour-economy-animal-1204968/</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All other images – United Learning</a:t>
            </a:r>
          </a:p>
        </p:txBody>
      </p:sp>
      <p:sp>
        <p:nvSpPr>
          <p:cNvPr id="4" name="Slide Number Placeholder 3"/>
          <p:cNvSpPr>
            <a:spLocks noGrp="1"/>
          </p:cNvSpPr>
          <p:nvPr>
            <p:ph type="sldNum" sz="quarter" idx="5"/>
          </p:nvPr>
        </p:nvSpPr>
        <p:spPr/>
        <p:txBody>
          <a:bodyPr/>
          <a:lstStyle/>
          <a:p>
            <a:fld id="{22CF7F3D-A76E-462C-91BC-6AD2B2EFE72A}" type="slidenum">
              <a:rPr lang="en-GB" smtClean="0"/>
              <a:t>2</a:t>
            </a:fld>
            <a:endParaRPr lang="en-GB"/>
          </a:p>
        </p:txBody>
      </p:sp>
    </p:spTree>
    <p:extLst>
      <p:ext uri="{BB962C8B-B14F-4D97-AF65-F5344CB8AC3E}">
        <p14:creationId xmlns:p14="http://schemas.microsoft.com/office/powerpoint/2010/main" val="253176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8964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acher with Title">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E8D28F58-D3C9-4831-A6A2-45D69F5FF99D}"/>
              </a:ext>
            </a:extLst>
          </p:cNvPr>
          <p:cNvGrpSpPr/>
          <p:nvPr userDrawn="1"/>
        </p:nvGrpSpPr>
        <p:grpSpPr>
          <a:xfrm>
            <a:off x="8354347" y="-9236"/>
            <a:ext cx="1065321" cy="748952"/>
            <a:chOff x="8354346" y="-8675"/>
            <a:chExt cx="1065321" cy="748952"/>
          </a:xfrm>
        </p:grpSpPr>
        <p:sp>
          <p:nvSpPr>
            <p:cNvPr id="15" name="Freeform: Shape 14">
              <a:extLst>
                <a:ext uri="{FF2B5EF4-FFF2-40B4-BE49-F238E27FC236}">
                  <a16:creationId xmlns:a16="http://schemas.microsoft.com/office/drawing/2014/main" id="{D62ACE61-AEFC-4173-A16A-57A130848E54}"/>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6" name="Oval 15">
              <a:extLst>
                <a:ext uri="{FF2B5EF4-FFF2-40B4-BE49-F238E27FC236}">
                  <a16:creationId xmlns:a16="http://schemas.microsoft.com/office/drawing/2014/main" id="{415CFFFD-D24F-4D34-9237-D76083B5D294}"/>
                </a:ext>
              </a:extLst>
            </p:cNvPr>
            <p:cNvSpPr/>
            <p:nvPr userDrawn="1"/>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7" name="Oval 16">
              <a:extLst>
                <a:ext uri="{FF2B5EF4-FFF2-40B4-BE49-F238E27FC236}">
                  <a16:creationId xmlns:a16="http://schemas.microsoft.com/office/drawing/2014/main" id="{1707D217-2AB5-46E8-9C12-4504461C9626}"/>
                </a:ext>
              </a:extLst>
            </p:cNvPr>
            <p:cNvSpPr/>
            <p:nvPr userDrawn="1"/>
          </p:nvSpPr>
          <p:spPr>
            <a:xfrm>
              <a:off x="8620635" y="103819"/>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sp>
        <p:nvSpPr>
          <p:cNvPr id="18" name="Freeform: Shape 17">
            <a:extLst>
              <a:ext uri="{FF2B5EF4-FFF2-40B4-BE49-F238E27FC236}">
                <a16:creationId xmlns:a16="http://schemas.microsoft.com/office/drawing/2014/main" id="{FBFDACAE-FFCA-4540-B02E-7784428003E3}"/>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19" name="Text Placeholder 2">
            <a:extLst>
              <a:ext uri="{FF2B5EF4-FFF2-40B4-BE49-F238E27FC236}">
                <a16:creationId xmlns:a16="http://schemas.microsoft.com/office/drawing/2014/main" id="{4614A73F-E4AA-4E4C-905C-FB87F1B610E4}"/>
              </a:ext>
            </a:extLst>
          </p:cNvPr>
          <p:cNvSpPr>
            <a:spLocks noGrp="1"/>
          </p:cNvSpPr>
          <p:nvPr>
            <p:ph type="body" sz="quarter" idx="10" hasCustomPrompt="1"/>
          </p:nvPr>
        </p:nvSpPr>
        <p:spPr>
          <a:xfrm>
            <a:off x="203201" y="234234"/>
            <a:ext cx="7701237" cy="458089"/>
          </a:xfrm>
          <a:prstGeom prst="rect">
            <a:avLst/>
          </a:prstGeom>
        </p:spPr>
        <p:txBody>
          <a:bodyPr anchor="ctr">
            <a:noAutofit/>
          </a:bodyPr>
          <a:lstStyle>
            <a:lvl1pPr marL="0" indent="0">
              <a:lnSpc>
                <a:spcPct val="100000"/>
              </a:lnSpc>
              <a:spcBef>
                <a:spcPts val="0"/>
              </a:spcBef>
              <a:buNone/>
              <a:defRPr sz="3000" b="0" baseline="0">
                <a:ln w="12700">
                  <a:solidFill>
                    <a:schemeClr val="bg2"/>
                  </a:solidFill>
                </a:ln>
                <a:solidFill>
                  <a:schemeClr val="bg2"/>
                </a:solidFill>
                <a:latin typeface="ABeeZee" panose="020B0604020202020204" charset="0"/>
              </a:defRPr>
            </a:lvl1pPr>
            <a:lvl5pPr>
              <a:defRPr/>
            </a:lvl5pPr>
          </a:lstStyle>
          <a:p>
            <a:pPr lvl="0"/>
            <a:r>
              <a:rPr lang="en-US"/>
              <a:t>Enter Title Here</a:t>
            </a:r>
            <a:endParaRPr lang="en-GB"/>
          </a:p>
        </p:txBody>
      </p:sp>
      <p:sp>
        <p:nvSpPr>
          <p:cNvPr id="27" name="Rectangle 26">
            <a:extLst>
              <a:ext uri="{FF2B5EF4-FFF2-40B4-BE49-F238E27FC236}">
                <a16:creationId xmlns:a16="http://schemas.microsoft.com/office/drawing/2014/main" id="{831734D1-3106-4445-B7AC-84163551E6AB}"/>
              </a:ext>
            </a:extLst>
          </p:cNvPr>
          <p:cNvSpPr/>
          <p:nvPr userDrawn="1"/>
        </p:nvSpPr>
        <p:spPr>
          <a:xfrm rot="5400000">
            <a:off x="6451393" y="3108852"/>
            <a:ext cx="6583334" cy="353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24" name="Subtitle 8">
            <a:extLst>
              <a:ext uri="{FF2B5EF4-FFF2-40B4-BE49-F238E27FC236}">
                <a16:creationId xmlns:a16="http://schemas.microsoft.com/office/drawing/2014/main" id="{8A174F1D-FF00-467F-86DC-6D2DDB3AA919}"/>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t> </a:t>
            </a:r>
            <a:endParaRPr lang="en-GB" sz="1050">
              <a:solidFill>
                <a:schemeClr val="bg2"/>
              </a:solidFill>
              <a:latin typeface="ABeeZee" panose="02000000000000000000" pitchFamily="2" charset="0"/>
              <a:ea typeface="Roboto" panose="02000000000000000000" pitchFamily="2" charset="0"/>
              <a:cs typeface="Times New Roman" panose="02020603050405020304" pitchFamily="18" charset="0"/>
            </a:endParaRPr>
          </a:p>
        </p:txBody>
      </p:sp>
      <p:pic>
        <p:nvPicPr>
          <p:cNvPr id="4" name="Picture 3" descr="Icon&#10;&#10;Description automatically generated">
            <a:extLst>
              <a:ext uri="{FF2B5EF4-FFF2-40B4-BE49-F238E27FC236}">
                <a16:creationId xmlns:a16="http://schemas.microsoft.com/office/drawing/2014/main" id="{BAB1A25C-E1E5-3095-F229-538C1722CE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15474" y="168761"/>
            <a:ext cx="363996" cy="438366"/>
          </a:xfrm>
          <a:prstGeom prst="rect">
            <a:avLst/>
          </a:prstGeom>
        </p:spPr>
      </p:pic>
    </p:spTree>
    <p:extLst>
      <p:ext uri="{BB962C8B-B14F-4D97-AF65-F5344CB8AC3E}">
        <p14:creationId xmlns:p14="http://schemas.microsoft.com/office/powerpoint/2010/main" val="2793411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acher No Title">
    <p:spTree>
      <p:nvGrpSpPr>
        <p:cNvPr id="1" name=""/>
        <p:cNvGrpSpPr/>
        <p:nvPr/>
      </p:nvGrpSpPr>
      <p:grpSpPr>
        <a:xfrm>
          <a:off x="0" y="0"/>
          <a:ext cx="0" cy="0"/>
          <a:chOff x="0" y="0"/>
          <a:chExt cx="0" cy="0"/>
        </a:xfrm>
      </p:grpSpPr>
      <p:sp>
        <p:nvSpPr>
          <p:cNvPr id="4" name="Subtitle 8">
            <a:extLst>
              <a:ext uri="{FF2B5EF4-FFF2-40B4-BE49-F238E27FC236}">
                <a16:creationId xmlns:a16="http://schemas.microsoft.com/office/drawing/2014/main" id="{43591439-98C7-4B7A-B4ED-5E7C270C2F7E}"/>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t> </a:t>
            </a:r>
            <a:endParaRPr lang="en-GB" sz="1050">
              <a:solidFill>
                <a:schemeClr val="bg2"/>
              </a:solidFill>
              <a:latin typeface="ABeeZee" panose="02000000000000000000" pitchFamily="2" charset="0"/>
              <a:ea typeface="Roboto" panose="02000000000000000000" pitchFamily="2" charset="0"/>
              <a:cs typeface="Times New Roman" panose="02020603050405020304" pitchFamily="18" charset="0"/>
            </a:endParaRPr>
          </a:p>
        </p:txBody>
      </p:sp>
      <p:sp>
        <p:nvSpPr>
          <p:cNvPr id="5" name="Rectangle 4">
            <a:extLst>
              <a:ext uri="{FF2B5EF4-FFF2-40B4-BE49-F238E27FC236}">
                <a16:creationId xmlns:a16="http://schemas.microsoft.com/office/drawing/2014/main" id="{9F55BF6F-F1CD-2D62-596D-FB968C2E52A0}"/>
              </a:ext>
            </a:extLst>
          </p:cNvPr>
          <p:cNvSpPr/>
          <p:nvPr userDrawn="1"/>
        </p:nvSpPr>
        <p:spPr>
          <a:xfrm rot="5400000">
            <a:off x="6449926" y="3107603"/>
            <a:ext cx="6586267" cy="353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039114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acher Autum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E8D28F58-D3C9-4831-A6A2-45D69F5FF99D}"/>
              </a:ext>
            </a:extLst>
          </p:cNvPr>
          <p:cNvGrpSpPr/>
          <p:nvPr userDrawn="1"/>
        </p:nvGrpSpPr>
        <p:grpSpPr>
          <a:xfrm>
            <a:off x="8354347" y="-9236"/>
            <a:ext cx="1065321" cy="748952"/>
            <a:chOff x="8354346" y="-8675"/>
            <a:chExt cx="1065321" cy="748952"/>
          </a:xfrm>
        </p:grpSpPr>
        <p:sp>
          <p:nvSpPr>
            <p:cNvPr id="15" name="Freeform: Shape 14">
              <a:extLst>
                <a:ext uri="{FF2B5EF4-FFF2-40B4-BE49-F238E27FC236}">
                  <a16:creationId xmlns:a16="http://schemas.microsoft.com/office/drawing/2014/main" id="{D62ACE61-AEFC-4173-A16A-57A130848E54}"/>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6" name="Oval 15">
              <a:extLst>
                <a:ext uri="{FF2B5EF4-FFF2-40B4-BE49-F238E27FC236}">
                  <a16:creationId xmlns:a16="http://schemas.microsoft.com/office/drawing/2014/main" id="{415CFFFD-D24F-4D34-9237-D76083B5D294}"/>
                </a:ext>
              </a:extLst>
            </p:cNvPr>
            <p:cNvSpPr/>
            <p:nvPr userDrawn="1"/>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7" name="Oval 16">
              <a:extLst>
                <a:ext uri="{FF2B5EF4-FFF2-40B4-BE49-F238E27FC236}">
                  <a16:creationId xmlns:a16="http://schemas.microsoft.com/office/drawing/2014/main" id="{1707D217-2AB5-46E8-9C12-4504461C9626}"/>
                </a:ext>
              </a:extLst>
            </p:cNvPr>
            <p:cNvSpPr/>
            <p:nvPr userDrawn="1"/>
          </p:nvSpPr>
          <p:spPr>
            <a:xfrm>
              <a:off x="8620635" y="103819"/>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sp>
        <p:nvSpPr>
          <p:cNvPr id="18" name="Freeform: Shape 17">
            <a:extLst>
              <a:ext uri="{FF2B5EF4-FFF2-40B4-BE49-F238E27FC236}">
                <a16:creationId xmlns:a16="http://schemas.microsoft.com/office/drawing/2014/main" id="{FBFDACAE-FFCA-4540-B02E-7784428003E3}"/>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19" name="Text Placeholder 2">
            <a:extLst>
              <a:ext uri="{FF2B5EF4-FFF2-40B4-BE49-F238E27FC236}">
                <a16:creationId xmlns:a16="http://schemas.microsoft.com/office/drawing/2014/main" id="{4614A73F-E4AA-4E4C-905C-FB87F1B610E4}"/>
              </a:ext>
            </a:extLst>
          </p:cNvPr>
          <p:cNvSpPr>
            <a:spLocks noGrp="1"/>
          </p:cNvSpPr>
          <p:nvPr>
            <p:ph type="body" sz="quarter" idx="10" hasCustomPrompt="1"/>
          </p:nvPr>
        </p:nvSpPr>
        <p:spPr>
          <a:xfrm>
            <a:off x="203201" y="234234"/>
            <a:ext cx="7701237" cy="458089"/>
          </a:xfrm>
          <a:prstGeom prst="rect">
            <a:avLst/>
          </a:prstGeom>
        </p:spPr>
        <p:txBody>
          <a:bodyPr anchor="ctr">
            <a:noAutofit/>
          </a:bodyPr>
          <a:lstStyle>
            <a:lvl1pPr marL="0" indent="0">
              <a:lnSpc>
                <a:spcPct val="100000"/>
              </a:lnSpc>
              <a:spcBef>
                <a:spcPts val="0"/>
              </a:spcBef>
              <a:buNone/>
              <a:defRPr sz="3000" b="0" baseline="0">
                <a:ln w="12700">
                  <a:solidFill>
                    <a:schemeClr val="bg2"/>
                  </a:solidFill>
                </a:ln>
                <a:solidFill>
                  <a:schemeClr val="bg2"/>
                </a:solidFill>
                <a:latin typeface="ABeeZee" panose="020B0604020202020204" charset="0"/>
              </a:defRPr>
            </a:lvl1pPr>
            <a:lvl5pPr>
              <a:defRPr/>
            </a:lvl5pPr>
          </a:lstStyle>
          <a:p>
            <a:pPr lvl="0"/>
            <a:r>
              <a:rPr lang="en-US"/>
              <a:t>Enter Title Here</a:t>
            </a:r>
            <a:endParaRPr lang="en-GB"/>
          </a:p>
        </p:txBody>
      </p:sp>
      <p:sp>
        <p:nvSpPr>
          <p:cNvPr id="24" name="Subtitle 8">
            <a:extLst>
              <a:ext uri="{FF2B5EF4-FFF2-40B4-BE49-F238E27FC236}">
                <a16:creationId xmlns:a16="http://schemas.microsoft.com/office/drawing/2014/main" id="{8A174F1D-FF00-467F-86DC-6D2DDB3AA919}"/>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t> </a:t>
            </a:r>
            <a:endParaRPr lang="en-GB" sz="1050">
              <a:solidFill>
                <a:schemeClr val="bg2"/>
              </a:solidFill>
              <a:latin typeface="ABeeZee" panose="02000000000000000000" pitchFamily="2" charset="0"/>
              <a:ea typeface="Roboto" panose="02000000000000000000" pitchFamily="2" charset="0"/>
              <a:cs typeface="Times New Roman" panose="02020603050405020304" pitchFamily="18" charset="0"/>
            </a:endParaRPr>
          </a:p>
        </p:txBody>
      </p:sp>
      <p:pic>
        <p:nvPicPr>
          <p:cNvPr id="4" name="Picture 3" descr="Icon&#10;&#10;Description automatically generated">
            <a:extLst>
              <a:ext uri="{FF2B5EF4-FFF2-40B4-BE49-F238E27FC236}">
                <a16:creationId xmlns:a16="http://schemas.microsoft.com/office/drawing/2014/main" id="{BAB1A25C-E1E5-3095-F229-538C1722CE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15474" y="168761"/>
            <a:ext cx="363996" cy="438366"/>
          </a:xfrm>
          <a:prstGeom prst="rect">
            <a:avLst/>
          </a:prstGeom>
        </p:spPr>
      </p:pic>
      <p:sp>
        <p:nvSpPr>
          <p:cNvPr id="2" name="Rectangle 1">
            <a:extLst>
              <a:ext uri="{FF2B5EF4-FFF2-40B4-BE49-F238E27FC236}">
                <a16:creationId xmlns:a16="http://schemas.microsoft.com/office/drawing/2014/main" id="{328C08F3-3943-2A97-183A-E67B871B44A6}"/>
              </a:ext>
            </a:extLst>
          </p:cNvPr>
          <p:cNvSpPr/>
          <p:nvPr userDrawn="1"/>
        </p:nvSpPr>
        <p:spPr>
          <a:xfrm rot="5400000">
            <a:off x="6522419" y="3174221"/>
            <a:ext cx="6581973" cy="221221"/>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8" name="Rectangle 7">
            <a:extLst>
              <a:ext uri="{FF2B5EF4-FFF2-40B4-BE49-F238E27FC236}">
                <a16:creationId xmlns:a16="http://schemas.microsoft.com/office/drawing/2014/main" id="{4572A5E7-274A-395E-21EF-898BCF9C39B3}"/>
              </a:ext>
            </a:extLst>
          </p:cNvPr>
          <p:cNvSpPr/>
          <p:nvPr userDrawn="1"/>
        </p:nvSpPr>
        <p:spPr>
          <a:xfrm rot="5400000">
            <a:off x="6522420" y="3174221"/>
            <a:ext cx="6581973" cy="221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9" name="Rectangle 8">
            <a:extLst>
              <a:ext uri="{FF2B5EF4-FFF2-40B4-BE49-F238E27FC236}">
                <a16:creationId xmlns:a16="http://schemas.microsoft.com/office/drawing/2014/main" id="{E052FCB5-446D-0733-0A9B-FCCF1C282FC0}"/>
              </a:ext>
            </a:extLst>
          </p:cNvPr>
          <p:cNvSpPr/>
          <p:nvPr userDrawn="1"/>
        </p:nvSpPr>
        <p:spPr>
          <a:xfrm rot="5400000">
            <a:off x="6522419" y="3174221"/>
            <a:ext cx="6581973" cy="221221"/>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6" name="Rectangle 5">
            <a:extLst>
              <a:ext uri="{FF2B5EF4-FFF2-40B4-BE49-F238E27FC236}">
                <a16:creationId xmlns:a16="http://schemas.microsoft.com/office/drawing/2014/main" id="{57342892-55FB-9368-26D2-BCCAB8498DF7}"/>
              </a:ext>
            </a:extLst>
          </p:cNvPr>
          <p:cNvSpPr/>
          <p:nvPr userDrawn="1"/>
        </p:nvSpPr>
        <p:spPr>
          <a:xfrm rot="5400000">
            <a:off x="8654183" y="907292"/>
            <a:ext cx="2186362" cy="353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50" baseline="0">
              <a:latin typeface="Roboto" panose="02000000000000000000" pitchFamily="2" charset="0"/>
              <a:ea typeface="Roboto" panose="02000000000000000000" pitchFamily="2" charset="0"/>
            </a:endParaRPr>
          </a:p>
        </p:txBody>
      </p:sp>
      <p:sp>
        <p:nvSpPr>
          <p:cNvPr id="7" name="TextBox 6">
            <a:extLst>
              <a:ext uri="{FF2B5EF4-FFF2-40B4-BE49-F238E27FC236}">
                <a16:creationId xmlns:a16="http://schemas.microsoft.com/office/drawing/2014/main" id="{1C74B38B-CDEB-E7E9-CFAB-C61D409A7331}"/>
              </a:ext>
            </a:extLst>
          </p:cNvPr>
          <p:cNvSpPr txBox="1"/>
          <p:nvPr userDrawn="1"/>
        </p:nvSpPr>
        <p:spPr>
          <a:xfrm rot="16200000">
            <a:off x="8651557" y="914667"/>
            <a:ext cx="2186364"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a:solidFill>
                  <a:schemeClr val="tx1"/>
                </a:solidFill>
                <a:latin typeface="ABeeZee" panose="020B0604020202020204" charset="0"/>
              </a:rPr>
              <a:t>Year [X]: Autumn</a:t>
            </a:r>
            <a:endParaRPr lang="en-GB" sz="1600" b="1">
              <a:solidFill>
                <a:schemeClr val="tx1"/>
              </a:solidFill>
              <a:latin typeface="ABeeZee" panose="020B0604020202020204" charset="0"/>
            </a:endParaRPr>
          </a:p>
        </p:txBody>
      </p:sp>
    </p:spTree>
    <p:extLst>
      <p:ext uri="{BB962C8B-B14F-4D97-AF65-F5344CB8AC3E}">
        <p14:creationId xmlns:p14="http://schemas.microsoft.com/office/powerpoint/2010/main" val="2446971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cher Sprin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E8D28F58-D3C9-4831-A6A2-45D69F5FF99D}"/>
              </a:ext>
            </a:extLst>
          </p:cNvPr>
          <p:cNvGrpSpPr/>
          <p:nvPr userDrawn="1"/>
        </p:nvGrpSpPr>
        <p:grpSpPr>
          <a:xfrm>
            <a:off x="8354347" y="-9236"/>
            <a:ext cx="1065321" cy="748952"/>
            <a:chOff x="8354346" y="-8675"/>
            <a:chExt cx="1065321" cy="748952"/>
          </a:xfrm>
        </p:grpSpPr>
        <p:sp>
          <p:nvSpPr>
            <p:cNvPr id="15" name="Freeform: Shape 14">
              <a:extLst>
                <a:ext uri="{FF2B5EF4-FFF2-40B4-BE49-F238E27FC236}">
                  <a16:creationId xmlns:a16="http://schemas.microsoft.com/office/drawing/2014/main" id="{D62ACE61-AEFC-4173-A16A-57A130848E54}"/>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6" name="Oval 15">
              <a:extLst>
                <a:ext uri="{FF2B5EF4-FFF2-40B4-BE49-F238E27FC236}">
                  <a16:creationId xmlns:a16="http://schemas.microsoft.com/office/drawing/2014/main" id="{415CFFFD-D24F-4D34-9237-D76083B5D294}"/>
                </a:ext>
              </a:extLst>
            </p:cNvPr>
            <p:cNvSpPr/>
            <p:nvPr userDrawn="1"/>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7" name="Oval 16">
              <a:extLst>
                <a:ext uri="{FF2B5EF4-FFF2-40B4-BE49-F238E27FC236}">
                  <a16:creationId xmlns:a16="http://schemas.microsoft.com/office/drawing/2014/main" id="{1707D217-2AB5-46E8-9C12-4504461C9626}"/>
                </a:ext>
              </a:extLst>
            </p:cNvPr>
            <p:cNvSpPr/>
            <p:nvPr userDrawn="1"/>
          </p:nvSpPr>
          <p:spPr>
            <a:xfrm>
              <a:off x="8620635" y="103819"/>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sp>
        <p:nvSpPr>
          <p:cNvPr id="18" name="Freeform: Shape 17">
            <a:extLst>
              <a:ext uri="{FF2B5EF4-FFF2-40B4-BE49-F238E27FC236}">
                <a16:creationId xmlns:a16="http://schemas.microsoft.com/office/drawing/2014/main" id="{FBFDACAE-FFCA-4540-B02E-7784428003E3}"/>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19" name="Text Placeholder 2">
            <a:extLst>
              <a:ext uri="{FF2B5EF4-FFF2-40B4-BE49-F238E27FC236}">
                <a16:creationId xmlns:a16="http://schemas.microsoft.com/office/drawing/2014/main" id="{4614A73F-E4AA-4E4C-905C-FB87F1B610E4}"/>
              </a:ext>
            </a:extLst>
          </p:cNvPr>
          <p:cNvSpPr>
            <a:spLocks noGrp="1"/>
          </p:cNvSpPr>
          <p:nvPr>
            <p:ph type="body" sz="quarter" idx="10" hasCustomPrompt="1"/>
          </p:nvPr>
        </p:nvSpPr>
        <p:spPr>
          <a:xfrm>
            <a:off x="203201" y="234234"/>
            <a:ext cx="7701237" cy="458089"/>
          </a:xfrm>
          <a:prstGeom prst="rect">
            <a:avLst/>
          </a:prstGeom>
        </p:spPr>
        <p:txBody>
          <a:bodyPr anchor="ctr">
            <a:noAutofit/>
          </a:bodyPr>
          <a:lstStyle>
            <a:lvl1pPr marL="0" indent="0">
              <a:lnSpc>
                <a:spcPct val="100000"/>
              </a:lnSpc>
              <a:spcBef>
                <a:spcPts val="0"/>
              </a:spcBef>
              <a:buNone/>
              <a:defRPr sz="3000" b="0" baseline="0">
                <a:ln w="12700">
                  <a:solidFill>
                    <a:schemeClr val="bg2"/>
                  </a:solidFill>
                </a:ln>
                <a:solidFill>
                  <a:schemeClr val="bg2"/>
                </a:solidFill>
                <a:latin typeface="ABeeZee" panose="020B0604020202020204" charset="0"/>
              </a:defRPr>
            </a:lvl1pPr>
            <a:lvl5pPr>
              <a:defRPr/>
            </a:lvl5pPr>
          </a:lstStyle>
          <a:p>
            <a:pPr lvl="0"/>
            <a:r>
              <a:rPr lang="en-US"/>
              <a:t>Enter Title Here</a:t>
            </a:r>
            <a:endParaRPr lang="en-GB"/>
          </a:p>
        </p:txBody>
      </p:sp>
      <p:sp>
        <p:nvSpPr>
          <p:cNvPr id="24" name="Subtitle 8">
            <a:extLst>
              <a:ext uri="{FF2B5EF4-FFF2-40B4-BE49-F238E27FC236}">
                <a16:creationId xmlns:a16="http://schemas.microsoft.com/office/drawing/2014/main" id="{8A174F1D-FF00-467F-86DC-6D2DDB3AA919}"/>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t> </a:t>
            </a:r>
            <a:endParaRPr lang="en-GB" sz="1050">
              <a:solidFill>
                <a:schemeClr val="bg2"/>
              </a:solidFill>
              <a:latin typeface="ABeeZee" panose="02000000000000000000" pitchFamily="2" charset="0"/>
              <a:ea typeface="Roboto" panose="02000000000000000000" pitchFamily="2" charset="0"/>
              <a:cs typeface="Times New Roman" panose="02020603050405020304" pitchFamily="18" charset="0"/>
            </a:endParaRPr>
          </a:p>
        </p:txBody>
      </p:sp>
      <p:pic>
        <p:nvPicPr>
          <p:cNvPr id="4" name="Picture 3" descr="Icon&#10;&#10;Description automatically generated">
            <a:extLst>
              <a:ext uri="{FF2B5EF4-FFF2-40B4-BE49-F238E27FC236}">
                <a16:creationId xmlns:a16="http://schemas.microsoft.com/office/drawing/2014/main" id="{BAB1A25C-E1E5-3095-F229-538C1722CE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15474" y="168761"/>
            <a:ext cx="363996" cy="438366"/>
          </a:xfrm>
          <a:prstGeom prst="rect">
            <a:avLst/>
          </a:prstGeom>
        </p:spPr>
      </p:pic>
      <p:sp>
        <p:nvSpPr>
          <p:cNvPr id="2" name="Rectangle 1">
            <a:extLst>
              <a:ext uri="{FF2B5EF4-FFF2-40B4-BE49-F238E27FC236}">
                <a16:creationId xmlns:a16="http://schemas.microsoft.com/office/drawing/2014/main" id="{328C08F3-3943-2A97-183A-E67B871B44A6}"/>
              </a:ext>
            </a:extLst>
          </p:cNvPr>
          <p:cNvSpPr/>
          <p:nvPr userDrawn="1"/>
        </p:nvSpPr>
        <p:spPr>
          <a:xfrm rot="5400000">
            <a:off x="6522419" y="3174221"/>
            <a:ext cx="6581973" cy="221221"/>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 name="Rectangle 2">
            <a:extLst>
              <a:ext uri="{FF2B5EF4-FFF2-40B4-BE49-F238E27FC236}">
                <a16:creationId xmlns:a16="http://schemas.microsoft.com/office/drawing/2014/main" id="{ED3A1988-4C35-1646-0209-E52E4FEE75E3}"/>
              </a:ext>
            </a:extLst>
          </p:cNvPr>
          <p:cNvSpPr/>
          <p:nvPr userDrawn="1"/>
        </p:nvSpPr>
        <p:spPr>
          <a:xfrm rot="5400000">
            <a:off x="6522420" y="3174221"/>
            <a:ext cx="6581973" cy="221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5" name="Rectangle 4">
            <a:extLst>
              <a:ext uri="{FF2B5EF4-FFF2-40B4-BE49-F238E27FC236}">
                <a16:creationId xmlns:a16="http://schemas.microsoft.com/office/drawing/2014/main" id="{3A4F10F7-E3A0-A6F7-FA9B-8FB2751E03F1}"/>
              </a:ext>
            </a:extLst>
          </p:cNvPr>
          <p:cNvSpPr/>
          <p:nvPr userDrawn="1"/>
        </p:nvSpPr>
        <p:spPr>
          <a:xfrm rot="5400000">
            <a:off x="6522419" y="3174221"/>
            <a:ext cx="6581973" cy="221221"/>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8" name="Rectangle 7">
            <a:extLst>
              <a:ext uri="{FF2B5EF4-FFF2-40B4-BE49-F238E27FC236}">
                <a16:creationId xmlns:a16="http://schemas.microsoft.com/office/drawing/2014/main" id="{3466D1E3-517B-A2C7-25E7-EFA7F731BDC9}"/>
              </a:ext>
            </a:extLst>
          </p:cNvPr>
          <p:cNvSpPr/>
          <p:nvPr userDrawn="1"/>
        </p:nvSpPr>
        <p:spPr>
          <a:xfrm rot="5400000">
            <a:off x="8660258" y="3094868"/>
            <a:ext cx="2194560" cy="353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50" baseline="0">
              <a:latin typeface="Roboto" panose="02000000000000000000" pitchFamily="2" charset="0"/>
              <a:ea typeface="Roboto" panose="02000000000000000000" pitchFamily="2" charset="0"/>
            </a:endParaRPr>
          </a:p>
        </p:txBody>
      </p:sp>
      <p:sp>
        <p:nvSpPr>
          <p:cNvPr id="9" name="TextBox 8">
            <a:extLst>
              <a:ext uri="{FF2B5EF4-FFF2-40B4-BE49-F238E27FC236}">
                <a16:creationId xmlns:a16="http://schemas.microsoft.com/office/drawing/2014/main" id="{7E0DED0D-BC10-9BE0-198A-7320E31B6494}"/>
              </a:ext>
            </a:extLst>
          </p:cNvPr>
          <p:cNvSpPr txBox="1"/>
          <p:nvPr userDrawn="1"/>
        </p:nvSpPr>
        <p:spPr>
          <a:xfrm rot="16200000">
            <a:off x="8652632" y="3102243"/>
            <a:ext cx="2194561"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a:solidFill>
                  <a:schemeClr val="tx1"/>
                </a:solidFill>
                <a:latin typeface="ABeeZee" panose="020B0604020202020204" charset="0"/>
              </a:rPr>
              <a:t>Year [X]: Spring</a:t>
            </a:r>
            <a:endParaRPr lang="en-GB" sz="1600" b="1">
              <a:solidFill>
                <a:schemeClr val="tx1"/>
              </a:solidFill>
              <a:latin typeface="ABeeZee" panose="020B0604020202020204" charset="0"/>
            </a:endParaRPr>
          </a:p>
        </p:txBody>
      </p:sp>
    </p:spTree>
    <p:extLst>
      <p:ext uri="{BB962C8B-B14F-4D97-AF65-F5344CB8AC3E}">
        <p14:creationId xmlns:p14="http://schemas.microsoft.com/office/powerpoint/2010/main" val="1931012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acher Summer">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E8D28F58-D3C9-4831-A6A2-45D69F5FF99D}"/>
              </a:ext>
            </a:extLst>
          </p:cNvPr>
          <p:cNvGrpSpPr/>
          <p:nvPr userDrawn="1"/>
        </p:nvGrpSpPr>
        <p:grpSpPr>
          <a:xfrm>
            <a:off x="8354347" y="-9236"/>
            <a:ext cx="1065321" cy="748952"/>
            <a:chOff x="8354346" y="-8675"/>
            <a:chExt cx="1065321" cy="748952"/>
          </a:xfrm>
        </p:grpSpPr>
        <p:sp>
          <p:nvSpPr>
            <p:cNvPr id="15" name="Freeform: Shape 14">
              <a:extLst>
                <a:ext uri="{FF2B5EF4-FFF2-40B4-BE49-F238E27FC236}">
                  <a16:creationId xmlns:a16="http://schemas.microsoft.com/office/drawing/2014/main" id="{D62ACE61-AEFC-4173-A16A-57A130848E54}"/>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6" name="Oval 15">
              <a:extLst>
                <a:ext uri="{FF2B5EF4-FFF2-40B4-BE49-F238E27FC236}">
                  <a16:creationId xmlns:a16="http://schemas.microsoft.com/office/drawing/2014/main" id="{415CFFFD-D24F-4D34-9237-D76083B5D294}"/>
                </a:ext>
              </a:extLst>
            </p:cNvPr>
            <p:cNvSpPr/>
            <p:nvPr userDrawn="1"/>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7" name="Oval 16">
              <a:extLst>
                <a:ext uri="{FF2B5EF4-FFF2-40B4-BE49-F238E27FC236}">
                  <a16:creationId xmlns:a16="http://schemas.microsoft.com/office/drawing/2014/main" id="{1707D217-2AB5-46E8-9C12-4504461C9626}"/>
                </a:ext>
              </a:extLst>
            </p:cNvPr>
            <p:cNvSpPr/>
            <p:nvPr userDrawn="1"/>
          </p:nvSpPr>
          <p:spPr>
            <a:xfrm>
              <a:off x="8620635" y="103819"/>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sp>
        <p:nvSpPr>
          <p:cNvPr id="18" name="Freeform: Shape 17">
            <a:extLst>
              <a:ext uri="{FF2B5EF4-FFF2-40B4-BE49-F238E27FC236}">
                <a16:creationId xmlns:a16="http://schemas.microsoft.com/office/drawing/2014/main" id="{FBFDACAE-FFCA-4540-B02E-7784428003E3}"/>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19" name="Text Placeholder 2">
            <a:extLst>
              <a:ext uri="{FF2B5EF4-FFF2-40B4-BE49-F238E27FC236}">
                <a16:creationId xmlns:a16="http://schemas.microsoft.com/office/drawing/2014/main" id="{4614A73F-E4AA-4E4C-905C-FB87F1B610E4}"/>
              </a:ext>
            </a:extLst>
          </p:cNvPr>
          <p:cNvSpPr>
            <a:spLocks noGrp="1"/>
          </p:cNvSpPr>
          <p:nvPr>
            <p:ph type="body" sz="quarter" idx="10" hasCustomPrompt="1"/>
          </p:nvPr>
        </p:nvSpPr>
        <p:spPr>
          <a:xfrm>
            <a:off x="203201" y="234234"/>
            <a:ext cx="7701237" cy="458089"/>
          </a:xfrm>
          <a:prstGeom prst="rect">
            <a:avLst/>
          </a:prstGeom>
        </p:spPr>
        <p:txBody>
          <a:bodyPr anchor="ctr">
            <a:noAutofit/>
          </a:bodyPr>
          <a:lstStyle>
            <a:lvl1pPr marL="0" indent="0">
              <a:lnSpc>
                <a:spcPct val="100000"/>
              </a:lnSpc>
              <a:spcBef>
                <a:spcPts val="0"/>
              </a:spcBef>
              <a:buNone/>
              <a:defRPr sz="3000" b="0" baseline="0">
                <a:ln w="12700">
                  <a:solidFill>
                    <a:schemeClr val="bg2"/>
                  </a:solidFill>
                </a:ln>
                <a:solidFill>
                  <a:schemeClr val="bg2"/>
                </a:solidFill>
                <a:latin typeface="ABeeZee" panose="020B0604020202020204" charset="0"/>
              </a:defRPr>
            </a:lvl1pPr>
            <a:lvl5pPr>
              <a:defRPr/>
            </a:lvl5pPr>
          </a:lstStyle>
          <a:p>
            <a:pPr lvl="0"/>
            <a:r>
              <a:rPr lang="en-US"/>
              <a:t>Enter Title Here</a:t>
            </a:r>
            <a:endParaRPr lang="en-GB"/>
          </a:p>
        </p:txBody>
      </p:sp>
      <p:sp>
        <p:nvSpPr>
          <p:cNvPr id="24" name="Subtitle 8">
            <a:extLst>
              <a:ext uri="{FF2B5EF4-FFF2-40B4-BE49-F238E27FC236}">
                <a16:creationId xmlns:a16="http://schemas.microsoft.com/office/drawing/2014/main" id="{8A174F1D-FF00-467F-86DC-6D2DDB3AA919}"/>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t> </a:t>
            </a:r>
            <a:endParaRPr lang="en-GB" sz="1050">
              <a:solidFill>
                <a:schemeClr val="bg2"/>
              </a:solidFill>
              <a:latin typeface="ABeeZee" panose="02000000000000000000" pitchFamily="2" charset="0"/>
              <a:ea typeface="Roboto" panose="02000000000000000000" pitchFamily="2" charset="0"/>
              <a:cs typeface="Times New Roman" panose="02020603050405020304" pitchFamily="18" charset="0"/>
            </a:endParaRPr>
          </a:p>
        </p:txBody>
      </p:sp>
      <p:pic>
        <p:nvPicPr>
          <p:cNvPr id="4" name="Picture 3" descr="Icon&#10;&#10;Description automatically generated">
            <a:extLst>
              <a:ext uri="{FF2B5EF4-FFF2-40B4-BE49-F238E27FC236}">
                <a16:creationId xmlns:a16="http://schemas.microsoft.com/office/drawing/2014/main" id="{BAB1A25C-E1E5-3095-F229-538C1722CE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15474" y="168761"/>
            <a:ext cx="363996" cy="438366"/>
          </a:xfrm>
          <a:prstGeom prst="rect">
            <a:avLst/>
          </a:prstGeom>
        </p:spPr>
      </p:pic>
      <p:sp>
        <p:nvSpPr>
          <p:cNvPr id="2" name="Rectangle 1">
            <a:extLst>
              <a:ext uri="{FF2B5EF4-FFF2-40B4-BE49-F238E27FC236}">
                <a16:creationId xmlns:a16="http://schemas.microsoft.com/office/drawing/2014/main" id="{328C08F3-3943-2A97-183A-E67B871B44A6}"/>
              </a:ext>
            </a:extLst>
          </p:cNvPr>
          <p:cNvSpPr/>
          <p:nvPr userDrawn="1"/>
        </p:nvSpPr>
        <p:spPr>
          <a:xfrm rot="5400000">
            <a:off x="6522419" y="3174221"/>
            <a:ext cx="6581973" cy="221221"/>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 name="Rectangle 2">
            <a:extLst>
              <a:ext uri="{FF2B5EF4-FFF2-40B4-BE49-F238E27FC236}">
                <a16:creationId xmlns:a16="http://schemas.microsoft.com/office/drawing/2014/main" id="{ED3A1988-4C35-1646-0209-E52E4FEE75E3}"/>
              </a:ext>
            </a:extLst>
          </p:cNvPr>
          <p:cNvSpPr/>
          <p:nvPr userDrawn="1"/>
        </p:nvSpPr>
        <p:spPr>
          <a:xfrm rot="5400000">
            <a:off x="6522420" y="3174221"/>
            <a:ext cx="6581973" cy="221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5" name="Rectangle 4">
            <a:extLst>
              <a:ext uri="{FF2B5EF4-FFF2-40B4-BE49-F238E27FC236}">
                <a16:creationId xmlns:a16="http://schemas.microsoft.com/office/drawing/2014/main" id="{3A4F10F7-E3A0-A6F7-FA9B-8FB2751E03F1}"/>
              </a:ext>
            </a:extLst>
          </p:cNvPr>
          <p:cNvSpPr/>
          <p:nvPr userDrawn="1"/>
        </p:nvSpPr>
        <p:spPr>
          <a:xfrm rot="5400000">
            <a:off x="6522419" y="3174221"/>
            <a:ext cx="6581973" cy="221221"/>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6" name="Rectangle 5">
            <a:extLst>
              <a:ext uri="{FF2B5EF4-FFF2-40B4-BE49-F238E27FC236}">
                <a16:creationId xmlns:a16="http://schemas.microsoft.com/office/drawing/2014/main" id="{670CD5BE-0CC7-C964-13DD-A9D6444FD772}"/>
              </a:ext>
            </a:extLst>
          </p:cNvPr>
          <p:cNvSpPr/>
          <p:nvPr userDrawn="1"/>
        </p:nvSpPr>
        <p:spPr>
          <a:xfrm rot="5400000">
            <a:off x="8656291" y="5300551"/>
            <a:ext cx="2202489" cy="353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50" baseline="0">
              <a:latin typeface="ABeeZee" panose="020B0604020202020204" charset="0"/>
              <a:ea typeface="Roboto" panose="02000000000000000000" pitchFamily="2" charset="0"/>
            </a:endParaRPr>
          </a:p>
        </p:txBody>
      </p:sp>
      <p:sp>
        <p:nvSpPr>
          <p:cNvPr id="7" name="TextBox 6">
            <a:extLst>
              <a:ext uri="{FF2B5EF4-FFF2-40B4-BE49-F238E27FC236}">
                <a16:creationId xmlns:a16="http://schemas.microsoft.com/office/drawing/2014/main" id="{525D4B74-9317-12CC-D5C7-23BB953BB2D8}"/>
              </a:ext>
            </a:extLst>
          </p:cNvPr>
          <p:cNvSpPr txBox="1"/>
          <p:nvPr userDrawn="1"/>
        </p:nvSpPr>
        <p:spPr>
          <a:xfrm rot="16200000">
            <a:off x="8652632" y="5328563"/>
            <a:ext cx="2194561"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a:solidFill>
                  <a:schemeClr val="tx1"/>
                </a:solidFill>
                <a:latin typeface="ABeeZee" panose="020B0604020202020204" charset="0"/>
              </a:rPr>
              <a:t>Year [X]: Summer</a:t>
            </a:r>
            <a:endParaRPr lang="en-GB" sz="1600" b="1">
              <a:solidFill>
                <a:schemeClr val="tx1"/>
              </a:solidFill>
              <a:latin typeface="ABeeZee" panose="020B0604020202020204" charset="0"/>
            </a:endParaRPr>
          </a:p>
        </p:txBody>
      </p:sp>
    </p:spTree>
    <p:extLst>
      <p:ext uri="{BB962C8B-B14F-4D97-AF65-F5344CB8AC3E}">
        <p14:creationId xmlns:p14="http://schemas.microsoft.com/office/powerpoint/2010/main" val="20304890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DA7E4AB-284A-9FAD-5D81-D3947C793E48}"/>
              </a:ext>
            </a:extLst>
          </p:cNvPr>
          <p:cNvSpPr/>
          <p:nvPr userDrawn="1"/>
        </p:nvSpPr>
        <p:spPr>
          <a:xfrm>
            <a:off x="49939" y="279647"/>
            <a:ext cx="6203769" cy="410012"/>
          </a:xfrm>
          <a:custGeom>
            <a:avLst/>
            <a:gdLst>
              <a:gd name="connsiteX0" fmla="*/ 0 w 6901416"/>
              <a:gd name="connsiteY0" fmla="*/ 0 h 866547"/>
              <a:gd name="connsiteX1" fmla="*/ 690141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5569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3664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754730 w 6901416"/>
              <a:gd name="connsiteY1" fmla="*/ 0 h 866547"/>
              <a:gd name="connsiteX2" fmla="*/ 6901416 w 6901416"/>
              <a:gd name="connsiteY2" fmla="*/ 866547 h 866547"/>
              <a:gd name="connsiteX3" fmla="*/ 0 w 6901416"/>
              <a:gd name="connsiteY3" fmla="*/ 866547 h 866547"/>
              <a:gd name="connsiteX4" fmla="*/ 0 w 6901416"/>
              <a:gd name="connsiteY4" fmla="*/ 0 h 866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1416" h="866547">
                <a:moveTo>
                  <a:pt x="0" y="0"/>
                </a:moveTo>
                <a:lnTo>
                  <a:pt x="6754730" y="0"/>
                </a:lnTo>
                <a:lnTo>
                  <a:pt x="6901416" y="866547"/>
                </a:lnTo>
                <a:lnTo>
                  <a:pt x="0" y="866547"/>
                </a:lnTo>
                <a:lnTo>
                  <a:pt x="0" y="0"/>
                </a:lnTo>
                <a:close/>
              </a:path>
            </a:pathLst>
          </a:custGeom>
          <a:solidFill>
            <a:sysClr val="window" lastClr="FFFFFF">
              <a:lumMod val="95000"/>
            </a:sysClr>
          </a:solidFill>
          <a:ln w="1905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CE0AD36F-9F47-93E7-68DA-9D31B04EC20F}"/>
              </a:ext>
            </a:extLst>
          </p:cNvPr>
          <p:cNvSpPr/>
          <p:nvPr userDrawn="1"/>
        </p:nvSpPr>
        <p:spPr>
          <a:xfrm>
            <a:off x="49939" y="50141"/>
            <a:ext cx="9806122" cy="6528212"/>
          </a:xfrm>
          <a:prstGeom prst="rect">
            <a:avLst/>
          </a:pr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5BE6A53E-99FE-A687-A6B5-360D0D4A5C39}"/>
              </a:ext>
            </a:extLst>
          </p:cNvPr>
          <p:cNvGrpSpPr/>
          <p:nvPr userDrawn="1"/>
        </p:nvGrpSpPr>
        <p:grpSpPr>
          <a:xfrm>
            <a:off x="-746166" y="6217602"/>
            <a:ext cx="1555380" cy="1321435"/>
            <a:chOff x="-746166" y="6217602"/>
            <a:chExt cx="1555380" cy="1321435"/>
          </a:xfrm>
        </p:grpSpPr>
        <p:sp>
          <p:nvSpPr>
            <p:cNvPr id="10" name="Arc 9">
              <a:extLst>
                <a:ext uri="{FF2B5EF4-FFF2-40B4-BE49-F238E27FC236}">
                  <a16:creationId xmlns:a16="http://schemas.microsoft.com/office/drawing/2014/main" id="{5DBE3411-C1D7-86A2-0A20-2E651C6D6FF9}"/>
                </a:ext>
              </a:extLst>
            </p:cNvPr>
            <p:cNvSpPr/>
            <p:nvPr userDrawn="1"/>
          </p:nvSpPr>
          <p:spPr>
            <a:xfrm>
              <a:off x="-746166" y="6217602"/>
              <a:ext cx="1555380" cy="1321435"/>
            </a:xfrm>
            <a:prstGeom prst="arc">
              <a:avLst>
                <a:gd name="adj1" fmla="val 16252508"/>
                <a:gd name="adj2" fmla="val 20226505"/>
              </a:avLst>
            </a:prstGeom>
            <a:solidFill>
              <a:sysClr val="window" lastClr="FFFFFF"/>
            </a:solidFill>
            <a:ln w="19050" cap="flat" cmpd="sng" algn="ctr">
              <a:solidFill>
                <a:sysClr val="windowText" lastClr="000000"/>
              </a:solidFill>
              <a:prstDash val="solid"/>
              <a:miter lim="800000"/>
            </a:ln>
            <a:effectLst/>
          </p:spPr>
          <p:txBody>
            <a:bodyPr wrap="squar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8B8BE7F-5AB1-2D98-875E-543856FE6B4A}"/>
                </a:ext>
              </a:extLst>
            </p:cNvPr>
            <p:cNvSpPr/>
            <p:nvPr userDrawn="1"/>
          </p:nvSpPr>
          <p:spPr>
            <a:xfrm>
              <a:off x="6125" y="6227445"/>
              <a:ext cx="45719" cy="8763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pic>
        <p:nvPicPr>
          <p:cNvPr id="12" name="Picture 11" descr="Shape&#10;&#10;Description automatically generated with medium confidence">
            <a:extLst>
              <a:ext uri="{FF2B5EF4-FFF2-40B4-BE49-F238E27FC236}">
                <a16:creationId xmlns:a16="http://schemas.microsoft.com/office/drawing/2014/main" id="{83D9C042-77C2-0EB6-F1E0-1B462CE63F93}"/>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29619" y="6388663"/>
            <a:ext cx="560705" cy="379730"/>
          </a:xfrm>
          <a:prstGeom prst="rect">
            <a:avLst/>
          </a:prstGeom>
        </p:spPr>
      </p:pic>
    </p:spTree>
    <p:extLst>
      <p:ext uri="{BB962C8B-B14F-4D97-AF65-F5344CB8AC3E}">
        <p14:creationId xmlns:p14="http://schemas.microsoft.com/office/powerpoint/2010/main" val="2943083038"/>
      </p:ext>
    </p:extLst>
  </p:cSld>
  <p:clrMap bg1="lt1" tx1="dk1" bg2="lt2" tx2="dk2" accent1="accent1" accent2="accent2" accent3="accent3" accent4="accent4" accent5="accent5" accent6="accent6" hlink="hlink" folHlink="folHlink"/>
  <p:sldLayoutIdLst>
    <p:sldLayoutId id="2147483648" r:id="rId1"/>
  </p:sldLayoutIdLst>
  <p:txStyles>
    <p:titleStyle>
      <a:lvl1pPr algn="l" defTabSz="914400" rtl="0" eaLnBrk="1" latinLnBrk="0" hangingPunct="1">
        <a:lnSpc>
          <a:spcPct val="90000"/>
        </a:lnSpc>
        <a:spcBef>
          <a:spcPct val="0"/>
        </a:spcBef>
        <a:buNone/>
        <a:defRPr sz="3000" kern="1200">
          <a:solidFill>
            <a:schemeClr val="bg1"/>
          </a:solidFill>
          <a:latin typeface="ABeeZee" panose="020B060402020202020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bg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bg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bg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bg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E67B62-9F08-42F6-8135-B253C57580AD}"/>
              </a:ext>
            </a:extLst>
          </p:cNvPr>
          <p:cNvSpPr/>
          <p:nvPr userDrawn="1"/>
        </p:nvSpPr>
        <p:spPr>
          <a:xfrm>
            <a:off x="0" y="0"/>
            <a:ext cx="9921315" cy="6858000"/>
          </a:xfrm>
          <a:custGeom>
            <a:avLst/>
            <a:gdLst>
              <a:gd name="connsiteX0" fmla="*/ 0 w 9921315"/>
              <a:gd name="connsiteY0" fmla="*/ 0 h 6858000"/>
              <a:gd name="connsiteX1" fmla="*/ 9921315 w 9921315"/>
              <a:gd name="connsiteY1" fmla="*/ 0 h 6858000"/>
              <a:gd name="connsiteX2" fmla="*/ 9921315 w 9921315"/>
              <a:gd name="connsiteY2" fmla="*/ 6858000 h 6858000"/>
              <a:gd name="connsiteX3" fmla="*/ 0 w 9921315"/>
              <a:gd name="connsiteY3" fmla="*/ 6858000 h 6858000"/>
              <a:gd name="connsiteX4" fmla="*/ 0 w 9921315"/>
              <a:gd name="connsiteY4" fmla="*/ 0 h 6858000"/>
              <a:gd name="connsiteX5" fmla="*/ 94716 w 9921315"/>
              <a:gd name="connsiteY5" fmla="*/ 92308 h 6858000"/>
              <a:gd name="connsiteX6" fmla="*/ 94716 w 9921315"/>
              <a:gd name="connsiteY6" fmla="*/ 6771640 h 6858000"/>
              <a:gd name="connsiteX7" fmla="*/ 9811285 w 9921315"/>
              <a:gd name="connsiteY7" fmla="*/ 6771640 h 6858000"/>
              <a:gd name="connsiteX8" fmla="*/ 9811285 w 9921315"/>
              <a:gd name="connsiteY8" fmla="*/ 92308 h 6858000"/>
              <a:gd name="connsiteX9" fmla="*/ 94716 w 9921315"/>
              <a:gd name="connsiteY9" fmla="*/ 923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1315" h="6858000">
                <a:moveTo>
                  <a:pt x="0" y="0"/>
                </a:moveTo>
                <a:lnTo>
                  <a:pt x="9921315" y="0"/>
                </a:lnTo>
                <a:lnTo>
                  <a:pt x="9921315" y="6858000"/>
                </a:lnTo>
                <a:lnTo>
                  <a:pt x="0" y="6858000"/>
                </a:lnTo>
                <a:lnTo>
                  <a:pt x="0" y="0"/>
                </a:lnTo>
                <a:close/>
                <a:moveTo>
                  <a:pt x="94716" y="92308"/>
                </a:moveTo>
                <a:lnTo>
                  <a:pt x="94716" y="6771640"/>
                </a:lnTo>
                <a:lnTo>
                  <a:pt x="9811285" y="6771640"/>
                </a:lnTo>
                <a:lnTo>
                  <a:pt x="9811285" y="92308"/>
                </a:lnTo>
                <a:lnTo>
                  <a:pt x="94716" y="92308"/>
                </a:lnTo>
                <a:close/>
              </a:path>
            </a:pathLst>
          </a:cu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8" name="Rectangle 7">
            <a:extLst>
              <a:ext uri="{FF2B5EF4-FFF2-40B4-BE49-F238E27FC236}">
                <a16:creationId xmlns:a16="http://schemas.microsoft.com/office/drawing/2014/main" id="{333D9D60-35E7-4DD1-9362-5CC11EFD1459}"/>
              </a:ext>
            </a:extLst>
          </p:cNvPr>
          <p:cNvSpPr/>
          <p:nvPr userDrawn="1"/>
        </p:nvSpPr>
        <p:spPr>
          <a:xfrm rot="10800000">
            <a:off x="292963" y="6567595"/>
            <a:ext cx="9631878" cy="2975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srgbClr val="323232"/>
              </a:solidFill>
              <a:latin typeface="Roboto" panose="02000000000000000000" pitchFamily="2" charset="0"/>
              <a:ea typeface="Roboto" panose="02000000000000000000" pitchFamily="2" charset="0"/>
            </a:endParaRPr>
          </a:p>
        </p:txBody>
      </p:sp>
      <p:cxnSp>
        <p:nvCxnSpPr>
          <p:cNvPr id="10" name="Straight Connector 9">
            <a:extLst>
              <a:ext uri="{FF2B5EF4-FFF2-40B4-BE49-F238E27FC236}">
                <a16:creationId xmlns:a16="http://schemas.microsoft.com/office/drawing/2014/main" id="{0829CE7C-04F8-43ED-804F-2456F7A4ECBC}"/>
              </a:ext>
            </a:extLst>
          </p:cNvPr>
          <p:cNvCxnSpPr>
            <a:cxnSpLocks/>
          </p:cNvCxnSpPr>
          <p:nvPr userDrawn="1"/>
        </p:nvCxnSpPr>
        <p:spPr>
          <a:xfrm>
            <a:off x="47610" y="6530513"/>
            <a:ext cx="9858390" cy="0"/>
          </a:xfrm>
          <a:prstGeom prst="line">
            <a:avLst/>
          </a:prstGeom>
          <a:ln w="88900">
            <a:solidFill>
              <a:srgbClr val="C2C2C2"/>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526CF58C-35B7-4ACA-9825-902E71CDE024}"/>
              </a:ext>
            </a:extLst>
          </p:cNvPr>
          <p:cNvSpPr txBox="1">
            <a:spLocks/>
          </p:cNvSpPr>
          <p:nvPr userDrawn="1"/>
        </p:nvSpPr>
        <p:spPr>
          <a:xfrm>
            <a:off x="2026583" y="6594683"/>
            <a:ext cx="5852834" cy="27031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3000" b="0" kern="1200">
                <a:ln w="12700">
                  <a:solidFill>
                    <a:srgbClr val="565656"/>
                  </a:solidFill>
                </a:ln>
                <a:solidFill>
                  <a:srgbClr val="565656"/>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900" b="1" dirty="0">
                <a:ln w="12700">
                  <a:noFill/>
                </a:ln>
                <a:solidFill>
                  <a:schemeClr val="bg2"/>
                </a:solidFill>
              </a:rPr>
              <a:t>Teacher Pack  |  Geography  |  Year 7  |  Spring 1 |  </a:t>
            </a:r>
            <a:r>
              <a:rPr lang="en-US" sz="900" b="1">
                <a:ln w="12700">
                  <a:noFill/>
                </a:ln>
                <a:solidFill>
                  <a:schemeClr val="accent1"/>
                </a:solidFill>
              </a:rPr>
              <a:t>Unit title </a:t>
            </a:r>
            <a:endParaRPr lang="en-GB" sz="900" b="1" dirty="0">
              <a:ln w="12700">
                <a:noFill/>
              </a:ln>
              <a:solidFill>
                <a:schemeClr val="accent1"/>
              </a:solidFill>
            </a:endParaRPr>
          </a:p>
        </p:txBody>
      </p:sp>
      <p:grpSp>
        <p:nvGrpSpPr>
          <p:cNvPr id="15" name="Group 14">
            <a:extLst>
              <a:ext uri="{FF2B5EF4-FFF2-40B4-BE49-F238E27FC236}">
                <a16:creationId xmlns:a16="http://schemas.microsoft.com/office/drawing/2014/main" id="{743F0249-84CA-4B40-8804-94DB2F65435D}"/>
              </a:ext>
            </a:extLst>
          </p:cNvPr>
          <p:cNvGrpSpPr/>
          <p:nvPr userDrawn="1"/>
        </p:nvGrpSpPr>
        <p:grpSpPr>
          <a:xfrm>
            <a:off x="-636252" y="6270116"/>
            <a:ext cx="1260323" cy="1192859"/>
            <a:chOff x="-2681662" y="4062078"/>
            <a:chExt cx="2019221" cy="1911133"/>
          </a:xfrm>
        </p:grpSpPr>
        <p:sp>
          <p:nvSpPr>
            <p:cNvPr id="16" name="Arc 15">
              <a:extLst>
                <a:ext uri="{FF2B5EF4-FFF2-40B4-BE49-F238E27FC236}">
                  <a16:creationId xmlns:a16="http://schemas.microsoft.com/office/drawing/2014/main" id="{C896CECD-A647-464D-81EC-D38BFAE0CB48}"/>
                </a:ext>
              </a:extLst>
            </p:cNvPr>
            <p:cNvSpPr/>
            <p:nvPr userDrawn="1"/>
          </p:nvSpPr>
          <p:spPr>
            <a:xfrm>
              <a:off x="-2681662" y="4062078"/>
              <a:ext cx="2019221" cy="1911133"/>
            </a:xfrm>
            <a:prstGeom prst="arc">
              <a:avLst/>
            </a:prstGeom>
            <a:solidFill>
              <a:schemeClr val="accent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p>
          </p:txBody>
        </p:sp>
        <p:pic>
          <p:nvPicPr>
            <p:cNvPr id="17" name="Picture 16">
              <a:extLst>
                <a:ext uri="{FF2B5EF4-FFF2-40B4-BE49-F238E27FC236}">
                  <a16:creationId xmlns:a16="http://schemas.microsoft.com/office/drawing/2014/main" id="{6EEA78AC-65D9-4545-82DA-EF2FDADF97D1}"/>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r="66708"/>
            <a:stretch/>
          </p:blipFill>
          <p:spPr>
            <a:xfrm>
              <a:off x="-1586015" y="4352552"/>
              <a:ext cx="731916" cy="588654"/>
            </a:xfrm>
            <a:prstGeom prst="rect">
              <a:avLst/>
            </a:prstGeom>
          </p:spPr>
        </p:pic>
      </p:grpSp>
      <p:sp>
        <p:nvSpPr>
          <p:cNvPr id="2" name="Title Placeholder 1">
            <a:extLst>
              <a:ext uri="{FF2B5EF4-FFF2-40B4-BE49-F238E27FC236}">
                <a16:creationId xmlns:a16="http://schemas.microsoft.com/office/drawing/2014/main" id="{B1AC45D1-8A1B-2FE6-98EA-07500312CC25}"/>
              </a:ext>
            </a:extLst>
          </p:cNvPr>
          <p:cNvSpPr>
            <a:spLocks noGrp="1"/>
          </p:cNvSpPr>
          <p:nvPr>
            <p:ph type="title"/>
          </p:nvPr>
        </p:nvSpPr>
        <p:spPr>
          <a:xfrm>
            <a:off x="681037" y="103235"/>
            <a:ext cx="8543925" cy="52422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DD6B593-A629-3962-1B97-99ADA71BB8B0}"/>
              </a:ext>
            </a:extLst>
          </p:cNvPr>
          <p:cNvSpPr>
            <a:spLocks noGrp="1"/>
          </p:cNvSpPr>
          <p:nvPr>
            <p:ph type="body" idx="1"/>
          </p:nvPr>
        </p:nvSpPr>
        <p:spPr>
          <a:xfrm>
            <a:off x="681038" y="627458"/>
            <a:ext cx="8543925" cy="1382430"/>
          </a:xfrm>
          <a:prstGeom prst="rect">
            <a:avLst/>
          </a:prstGeom>
        </p:spPr>
        <p:txBody>
          <a:bodyPr vert="horz" lIns="91440" tIns="45720" rIns="9144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497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3" r:id="rId3"/>
    <p:sldLayoutId id="2147483674" r:id="rId4"/>
    <p:sldLayoutId id="2147483675" r:id="rId5"/>
  </p:sldLayoutIdLst>
  <p:txStyles>
    <p:titleStyle>
      <a:lvl1pPr algn="l" defTabSz="914400" rtl="0" eaLnBrk="1" latinLnBrk="0" hangingPunct="1">
        <a:lnSpc>
          <a:spcPct val="90000"/>
        </a:lnSpc>
        <a:spcBef>
          <a:spcPct val="0"/>
        </a:spcBef>
        <a:buNone/>
        <a:defRPr sz="3000" kern="1200">
          <a:solidFill>
            <a:schemeClr val="bg1"/>
          </a:solidFill>
          <a:latin typeface="ABeeZee" panose="020B0604020202020204" charset="0"/>
          <a:ea typeface="Roboto" panose="02000000000000000000" pitchFamily="2" charset="0"/>
          <a:cs typeface="Roboto" panose="02000000000000000000" pitchFamily="2" charset="0"/>
        </a:defRPr>
      </a:lvl1pPr>
    </p:titleStyle>
    <p:bodyStyle>
      <a:lvl1pPr marL="0" indent="0" algn="l" defTabSz="914400" rtl="0" eaLnBrk="1" latinLnBrk="0" hangingPunct="1">
        <a:lnSpc>
          <a:spcPct val="130000"/>
        </a:lnSpc>
        <a:spcBef>
          <a:spcPts val="0"/>
        </a:spcBef>
        <a:spcAft>
          <a:spcPts val="600"/>
        </a:spcAft>
        <a:buFont typeface="Arial" panose="020B0604020202020204" pitchFamily="34" charset="0"/>
        <a:buNone/>
        <a:defRPr sz="100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130000"/>
        </a:lnSpc>
        <a:spcBef>
          <a:spcPts val="0"/>
        </a:spcBef>
        <a:spcAft>
          <a:spcPts val="600"/>
        </a:spcAft>
        <a:buFont typeface="Arial" panose="020B0604020202020204" pitchFamily="34" charset="0"/>
        <a:buChar char="•"/>
        <a:defRPr sz="1000" kern="1200">
          <a:solidFill>
            <a:schemeClr val="bg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130000"/>
        </a:lnSpc>
        <a:spcBef>
          <a:spcPts val="0"/>
        </a:spcBef>
        <a:spcAft>
          <a:spcPts val="600"/>
        </a:spcAft>
        <a:buFont typeface="Arial" panose="020B0604020202020204" pitchFamily="34" charset="0"/>
        <a:buChar char="•"/>
        <a:defRPr sz="1000" kern="1200">
          <a:solidFill>
            <a:schemeClr val="bg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130000"/>
        </a:lnSpc>
        <a:spcBef>
          <a:spcPts val="0"/>
        </a:spcBef>
        <a:spcAft>
          <a:spcPts val="600"/>
        </a:spcAft>
        <a:buFont typeface="Arial" panose="020B0604020202020204" pitchFamily="34" charset="0"/>
        <a:buChar char="•"/>
        <a:defRPr sz="1000" kern="1200">
          <a:solidFill>
            <a:schemeClr val="bg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130000"/>
        </a:lnSpc>
        <a:spcBef>
          <a:spcPts val="0"/>
        </a:spcBef>
        <a:spcAft>
          <a:spcPts val="600"/>
        </a:spcAft>
        <a:buFont typeface="Arial" panose="020B0604020202020204" pitchFamily="34" charset="0"/>
        <a:buChar char="•"/>
        <a:defRPr sz="1000" kern="1200">
          <a:solidFill>
            <a:schemeClr val="bg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s://creativecommons.org/licenses/by-sa/3.0/deed.en"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C99F8973-1C93-38D5-4B77-6D40E59A6E02}"/>
              </a:ext>
            </a:extLst>
          </p:cNvPr>
          <p:cNvGrpSpPr/>
          <p:nvPr/>
        </p:nvGrpSpPr>
        <p:grpSpPr>
          <a:xfrm>
            <a:off x="516963" y="1271023"/>
            <a:ext cx="3619464" cy="1959762"/>
            <a:chOff x="1216637" y="1533059"/>
            <a:chExt cx="3619464" cy="1959762"/>
          </a:xfrm>
        </p:grpSpPr>
        <p:pic>
          <p:nvPicPr>
            <p:cNvPr id="7" name="Picture 6">
              <a:extLst>
                <a:ext uri="{FF2B5EF4-FFF2-40B4-BE49-F238E27FC236}">
                  <a16:creationId xmlns:a16="http://schemas.microsoft.com/office/drawing/2014/main" id="{6DC80507-66DD-ED6D-D1CD-B4915370B019}"/>
                </a:ext>
              </a:extLst>
            </p:cNvPr>
            <p:cNvPicPr>
              <a:picLocks noChangeAspect="1"/>
            </p:cNvPicPr>
            <p:nvPr/>
          </p:nvPicPr>
          <p:blipFill>
            <a:blip r:embed="rId3"/>
            <a:stretch>
              <a:fillRect/>
            </a:stretch>
          </p:blipFill>
          <p:spPr>
            <a:xfrm>
              <a:off x="1216637" y="1533059"/>
              <a:ext cx="3619464" cy="1959762"/>
            </a:xfrm>
            <a:prstGeom prst="rect">
              <a:avLst/>
            </a:prstGeom>
          </p:spPr>
        </p:pic>
        <p:sp>
          <p:nvSpPr>
            <p:cNvPr id="17" name="Rectangle 16">
              <a:extLst>
                <a:ext uri="{FF2B5EF4-FFF2-40B4-BE49-F238E27FC236}">
                  <a16:creationId xmlns:a16="http://schemas.microsoft.com/office/drawing/2014/main" id="{65238657-FC58-7510-A41C-5DC55A74986E}"/>
                </a:ext>
              </a:extLst>
            </p:cNvPr>
            <p:cNvSpPr/>
            <p:nvPr/>
          </p:nvSpPr>
          <p:spPr>
            <a:xfrm>
              <a:off x="1216637" y="2366077"/>
              <a:ext cx="700373" cy="896617"/>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Rectangle 11">
            <a:extLst>
              <a:ext uri="{FF2B5EF4-FFF2-40B4-BE49-F238E27FC236}">
                <a16:creationId xmlns:a16="http://schemas.microsoft.com/office/drawing/2014/main" id="{E4B82FC1-2B21-94B0-4B7D-00260D1B4439}"/>
              </a:ext>
            </a:extLst>
          </p:cNvPr>
          <p:cNvSpPr/>
          <p:nvPr/>
        </p:nvSpPr>
        <p:spPr>
          <a:xfrm>
            <a:off x="50424" y="797227"/>
            <a:ext cx="5566605" cy="308918"/>
          </a:xfrm>
          <a:custGeom>
            <a:avLst/>
            <a:gdLst>
              <a:gd name="connsiteX0" fmla="*/ 0 w 3253740"/>
              <a:gd name="connsiteY0" fmla="*/ 0 h 342900"/>
              <a:gd name="connsiteX1" fmla="*/ 325374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218729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7960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98135 w 3253740"/>
              <a:gd name="connsiteY1" fmla="*/ 0 h 342900"/>
              <a:gd name="connsiteX2" fmla="*/ 3253740 w 3253740"/>
              <a:gd name="connsiteY2" fmla="*/ 342900 h 342900"/>
              <a:gd name="connsiteX3" fmla="*/ 0 w 3253740"/>
              <a:gd name="connsiteY3" fmla="*/ 342900 h 342900"/>
              <a:gd name="connsiteX4" fmla="*/ 0 w 3253740"/>
              <a:gd name="connsiteY4" fmla="*/ 0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3740" h="342900">
                <a:moveTo>
                  <a:pt x="0" y="0"/>
                </a:moveTo>
                <a:lnTo>
                  <a:pt x="3198135" y="0"/>
                </a:lnTo>
                <a:lnTo>
                  <a:pt x="3253740" y="342900"/>
                </a:lnTo>
                <a:lnTo>
                  <a:pt x="0" y="342900"/>
                </a:lnTo>
                <a:lnTo>
                  <a:pt x="0" y="0"/>
                </a:lnTo>
                <a:close/>
              </a:path>
            </a:pathLst>
          </a:custGeom>
          <a:solidFill>
            <a:srgbClr val="E7E6E6">
              <a:lumMod val="25000"/>
            </a:srgbClr>
          </a:solidFill>
          <a:ln w="12700" cap="flat" cmpd="sng" algn="ctr">
            <a:noFill/>
            <a:prstDash val="solid"/>
            <a:miter lim="800000"/>
          </a:ln>
          <a:effectLst/>
        </p:spPr>
        <p:txBody>
          <a:bodyPr rot="0" spcFirstLastPara="0" vert="horz" wrap="square" lIns="108000" tIns="36000" rIns="108000" bIns="3600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Abeezee" panose="020B0604020202020204" charset="0"/>
                <a:ea typeface="Calibri" panose="020F0502020204030204" pitchFamily="34" charset="0"/>
                <a:cs typeface="Times New Roman" panose="02020603050405020304" pitchFamily="18" charset="0"/>
              </a:rPr>
              <a:t>Climate zones</a:t>
            </a:r>
            <a:endParaRPr kumimoji="0" lang="en-GB" sz="1050" b="0" i="0" u="none" strike="noStrike" kern="0" cap="none" spc="0" normalizeH="0" baseline="0" noProof="0" dirty="0">
              <a:ln>
                <a:noFill/>
              </a:ln>
              <a:solidFill>
                <a:prstClr val="white"/>
              </a:solidFill>
              <a:effectLst/>
              <a:uLnTx/>
              <a:uFillTx/>
              <a:latin typeface="Abeezee" panose="020B0604020202020204" charset="0"/>
              <a:ea typeface="Calibri" panose="020F0502020204030204" pitchFamily="34" charset="0"/>
              <a:cs typeface="Times New Roman" panose="02020603050405020304" pitchFamily="18" charset="0"/>
            </a:endParaRPr>
          </a:p>
        </p:txBody>
      </p:sp>
      <p:sp>
        <p:nvSpPr>
          <p:cNvPr id="11" name="Text Placeholder 2">
            <a:extLst>
              <a:ext uri="{FF2B5EF4-FFF2-40B4-BE49-F238E27FC236}">
                <a16:creationId xmlns:a16="http://schemas.microsoft.com/office/drawing/2014/main" id="{A22607FA-6DFD-FAC3-60B3-5F7EAF798BDC}"/>
              </a:ext>
            </a:extLst>
          </p:cNvPr>
          <p:cNvSpPr txBox="1">
            <a:spLocks/>
          </p:cNvSpPr>
          <p:nvPr/>
        </p:nvSpPr>
        <p:spPr>
          <a:xfrm>
            <a:off x="6553943" y="1206091"/>
            <a:ext cx="3217725" cy="5252582"/>
          </a:xfrm>
          <a:prstGeom prst="rect">
            <a:avLst/>
          </a:prstGeom>
        </p:spPr>
        <p:txBody>
          <a:bodyPr lIns="108000" tIns="0" rIns="108000" bIns="0" anchor="t"/>
          <a:lstStyle>
            <a:lvl1pPr marL="0" indent="0" algn="l" defTabSz="1320704" rtl="0" eaLnBrk="1" latinLnBrk="0" hangingPunct="1">
              <a:lnSpc>
                <a:spcPts val="3200"/>
              </a:lnSpc>
              <a:spcBef>
                <a:spcPts val="0"/>
              </a:spcBef>
              <a:spcAft>
                <a:spcPts val="0"/>
              </a:spcAft>
              <a:buFont typeface="Arial" panose="020B0604020202020204" pitchFamily="34" charset="0"/>
              <a:buNone/>
              <a:defRPr sz="1600" b="0" kern="1200" spc="0" baseline="0">
                <a:solidFill>
                  <a:schemeClr val="tx1"/>
                </a:solidFill>
                <a:latin typeface="ABeeZee" panose="02000000000000000000" pitchFamily="2" charset="0"/>
                <a:ea typeface="+mn-ea"/>
                <a:cs typeface="+mn-cs"/>
              </a:defRPr>
            </a:lvl1pPr>
            <a:lvl2pPr marL="990528" indent="-330177" algn="l" defTabSz="1320704" rtl="0" eaLnBrk="1" latinLnBrk="0" hangingPunct="1">
              <a:lnSpc>
                <a:spcPct val="90000"/>
              </a:lnSpc>
              <a:spcBef>
                <a:spcPts val="722"/>
              </a:spcBef>
              <a:buFont typeface="Arial" panose="020B0604020202020204" pitchFamily="34" charset="0"/>
              <a:buChar char="•"/>
              <a:defRPr sz="3468" kern="1200">
                <a:solidFill>
                  <a:schemeClr val="tx1"/>
                </a:solidFill>
                <a:latin typeface="+mn-lt"/>
                <a:ea typeface="+mn-ea"/>
                <a:cs typeface="+mn-cs"/>
              </a:defRPr>
            </a:lvl2pPr>
            <a:lvl3pPr marL="1650880" indent="-330177" algn="l" defTabSz="1320704" rtl="0" eaLnBrk="1" latinLnBrk="0" hangingPunct="1">
              <a:lnSpc>
                <a:spcPct val="90000"/>
              </a:lnSpc>
              <a:spcBef>
                <a:spcPts val="722"/>
              </a:spcBef>
              <a:buFont typeface="Arial" panose="020B0604020202020204" pitchFamily="34" charset="0"/>
              <a:buChar char="•"/>
              <a:defRPr sz="2889" kern="1200">
                <a:solidFill>
                  <a:schemeClr val="tx1"/>
                </a:solidFill>
                <a:latin typeface="+mn-lt"/>
                <a:ea typeface="+mn-ea"/>
                <a:cs typeface="+mn-cs"/>
              </a:defRPr>
            </a:lvl3pPr>
            <a:lvl4pPr marL="2311231"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4pPr>
            <a:lvl5pPr marL="2971584"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5pPr>
            <a:lvl6pPr marL="3631937"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6pPr>
            <a:lvl7pPr marL="4292287"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7pPr>
            <a:lvl8pPr marL="4952641"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8pPr>
            <a:lvl9pPr marL="5612992"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9pPr>
          </a:lstStyle>
          <a:p>
            <a:pPr marL="171450" indent="-171450">
              <a:lnSpc>
                <a:spcPct val="120000"/>
              </a:lnSpc>
              <a:buFont typeface="Arial" panose="020B0604020202020204" pitchFamily="34" charset="0"/>
              <a:buChar char="•"/>
            </a:pPr>
            <a:r>
              <a:rPr lang="en-GB" sz="1200" b="1" dirty="0">
                <a:solidFill>
                  <a:prstClr val="black"/>
                </a:solidFill>
                <a:latin typeface="Abeezee" panose="020B0604020202020204" charset="0"/>
              </a:rPr>
              <a:t>greenhouse gases</a:t>
            </a:r>
            <a:r>
              <a:rPr lang="en-GB" sz="1200" dirty="0">
                <a:solidFill>
                  <a:prstClr val="black"/>
                </a:solidFill>
                <a:latin typeface="Abeezee" panose="020B0604020202020204" charset="0"/>
              </a:rPr>
              <a:t> – gases such as carbon dioxide that trap heat within the atmosphere</a:t>
            </a:r>
          </a:p>
          <a:p>
            <a:pPr marL="171450" indent="-171450">
              <a:lnSpc>
                <a:spcPct val="120000"/>
              </a:lnSpc>
              <a:buFont typeface="Arial" panose="020B0604020202020204" pitchFamily="34" charset="0"/>
              <a:buChar char="•"/>
            </a:pPr>
            <a:r>
              <a:rPr lang="en-GB" sz="1200" b="1" dirty="0">
                <a:solidFill>
                  <a:prstClr val="black"/>
                </a:solidFill>
                <a:latin typeface="Abeezee" panose="020B0604020202020204" charset="0"/>
              </a:rPr>
              <a:t>the greenhouse effect </a:t>
            </a:r>
            <a:r>
              <a:rPr lang="en-GB" sz="1200" dirty="0">
                <a:solidFill>
                  <a:prstClr val="black"/>
                </a:solidFill>
                <a:latin typeface="Abeezee" panose="020B0604020202020204" charset="0"/>
              </a:rPr>
              <a:t> – the natural warming of the planet to its habitable temperature, caused by trapping heat in the Earth’s atmosphere</a:t>
            </a:r>
          </a:p>
          <a:p>
            <a:pPr marL="171450" indent="-171450">
              <a:lnSpc>
                <a:spcPct val="120000"/>
              </a:lnSpc>
              <a:buFont typeface="Arial" panose="020B0604020202020204" pitchFamily="34" charset="0"/>
              <a:buChar char="•"/>
            </a:pPr>
            <a:r>
              <a:rPr lang="en-GB" sz="1200" b="1" dirty="0">
                <a:solidFill>
                  <a:prstClr val="black"/>
                </a:solidFill>
                <a:latin typeface="Abeezee" panose="020B0604020202020204" charset="0"/>
              </a:rPr>
              <a:t>the enhanced greenhouse effect –</a:t>
            </a:r>
            <a:r>
              <a:rPr lang="en-GB" sz="1200" dirty="0">
                <a:solidFill>
                  <a:prstClr val="black"/>
                </a:solidFill>
                <a:latin typeface="Abeezee" panose="020B0604020202020204" charset="0"/>
              </a:rPr>
              <a:t> the unnatural warming of the Earth due to increased greenhouse gases in the atmosphere</a:t>
            </a:r>
          </a:p>
          <a:p>
            <a:pPr marL="171450" indent="-171450">
              <a:lnSpc>
                <a:spcPct val="120000"/>
              </a:lnSpc>
              <a:buFont typeface="Arial" panose="020B0604020202020204" pitchFamily="34" charset="0"/>
              <a:buChar char="•"/>
            </a:pPr>
            <a:r>
              <a:rPr lang="en-GB" sz="1200" b="1" dirty="0">
                <a:solidFill>
                  <a:prstClr val="black"/>
                </a:solidFill>
                <a:latin typeface="Abeezee" panose="020B0604020202020204" charset="0"/>
              </a:rPr>
              <a:t>global warming </a:t>
            </a:r>
            <a:r>
              <a:rPr lang="en-GB" sz="1200" dirty="0">
                <a:solidFill>
                  <a:prstClr val="black"/>
                </a:solidFill>
                <a:latin typeface="Abeezee" panose="020B0604020202020204" charset="0"/>
              </a:rPr>
              <a:t> – the increase of average temperatures on Earth; this happens naturally but happens faster due to the enhanced greenhouse effect</a:t>
            </a:r>
          </a:p>
          <a:p>
            <a:pPr marL="171450" indent="-171450">
              <a:lnSpc>
                <a:spcPct val="120000"/>
              </a:lnSpc>
              <a:buFont typeface="Arial" panose="020B0604020202020204" pitchFamily="34" charset="0"/>
              <a:buChar char="•"/>
            </a:pPr>
            <a:r>
              <a:rPr lang="en-GB" sz="1200" b="1" dirty="0">
                <a:solidFill>
                  <a:prstClr val="black"/>
                </a:solidFill>
                <a:latin typeface="Abeezee" panose="020B0604020202020204" charset="0"/>
              </a:rPr>
              <a:t>climate change</a:t>
            </a:r>
            <a:r>
              <a:rPr lang="en-GB" sz="1200" dirty="0">
                <a:solidFill>
                  <a:prstClr val="black"/>
                </a:solidFill>
                <a:latin typeface="Abeezee" panose="020B0604020202020204" charset="0"/>
              </a:rPr>
              <a:t> – the change in the Earth’s long-term weather patterns, including precipitation, wind and temperature</a:t>
            </a:r>
          </a:p>
          <a:p>
            <a:pPr marL="171450" indent="-171450">
              <a:lnSpc>
                <a:spcPct val="120000"/>
              </a:lnSpc>
              <a:buFont typeface="Arial" panose="020B0604020202020204" pitchFamily="34" charset="0"/>
              <a:buChar char="•"/>
            </a:pPr>
            <a:r>
              <a:rPr lang="en-GB" sz="1200" b="1" dirty="0">
                <a:solidFill>
                  <a:prstClr val="black"/>
                </a:solidFill>
                <a:latin typeface="Abeezee" panose="020B0604020202020204" charset="0"/>
              </a:rPr>
              <a:t>fossil fuel </a:t>
            </a:r>
            <a:r>
              <a:rPr lang="en-GB" sz="1200" dirty="0">
                <a:solidFill>
                  <a:prstClr val="black"/>
                </a:solidFill>
                <a:latin typeface="Abeezee" panose="020B0604020202020204" charset="0"/>
              </a:rPr>
              <a:t>– a (chemical) store of energy formed over millions of years from dead plants and animals</a:t>
            </a:r>
          </a:p>
          <a:p>
            <a:pPr marL="171450" indent="-171450">
              <a:lnSpc>
                <a:spcPct val="120000"/>
              </a:lnSpc>
              <a:buFont typeface="Arial" panose="020B0604020202020204" pitchFamily="34" charset="0"/>
              <a:buChar char="•"/>
            </a:pPr>
            <a:endParaRPr lang="en-GB" sz="1200" dirty="0">
              <a:solidFill>
                <a:prstClr val="black"/>
              </a:solidFill>
              <a:latin typeface="Abeezee" panose="020B0604020202020204" charset="0"/>
            </a:endParaRPr>
          </a:p>
        </p:txBody>
      </p:sp>
      <p:sp>
        <p:nvSpPr>
          <p:cNvPr id="12" name="Title 7">
            <a:extLst>
              <a:ext uri="{FF2B5EF4-FFF2-40B4-BE49-F238E27FC236}">
                <a16:creationId xmlns:a16="http://schemas.microsoft.com/office/drawing/2014/main" id="{3226F330-C32B-B575-15CD-80A2CD275029}"/>
              </a:ext>
            </a:extLst>
          </p:cNvPr>
          <p:cNvSpPr txBox="1">
            <a:spLocks/>
          </p:cNvSpPr>
          <p:nvPr/>
        </p:nvSpPr>
        <p:spPr>
          <a:xfrm>
            <a:off x="88357" y="189262"/>
            <a:ext cx="5876025" cy="574040"/>
          </a:xfrm>
          <a:prstGeom prst="rect">
            <a:avLst/>
          </a:prstGeom>
          <a:noFill/>
        </p:spPr>
        <p:txBody>
          <a:bodyPr vert="horz" wrap="square" lIns="91440" tIns="45720" rIns="91440" bIns="45720" rtlCol="0" anchor="ctr">
            <a:noAutofit/>
          </a:bodyPr>
          <a:lstStyle/>
          <a:p>
            <a:pPr>
              <a:lnSpc>
                <a:spcPct val="107000"/>
              </a:lnSpc>
              <a:spcAft>
                <a:spcPts val="800"/>
              </a:spcAft>
            </a:pPr>
            <a:r>
              <a:rPr lang="en-US" b="1" spc="100" dirty="0">
                <a:solidFill>
                  <a:schemeClr val="bg1"/>
                </a:solidFill>
                <a:effectLst/>
                <a:latin typeface="Abeezee"/>
                <a:ea typeface="Andika"/>
                <a:cs typeface="Andika"/>
              </a:rPr>
              <a:t>Introduction to global climate</a:t>
            </a:r>
            <a:endParaRPr lang="en-GB" sz="900" dirty="0">
              <a:solidFill>
                <a:schemeClr val="bg1"/>
              </a:solidFill>
              <a:effectLst/>
              <a:latin typeface="Abeezee"/>
              <a:ea typeface="Calibri" panose="020F0502020204030204" pitchFamily="34" charset="0"/>
              <a:cs typeface="Times New Roman" panose="02020603050405020304" pitchFamily="18" charset="0"/>
            </a:endParaRPr>
          </a:p>
        </p:txBody>
      </p:sp>
      <p:sp>
        <p:nvSpPr>
          <p:cNvPr id="13" name="Subtitle 8">
            <a:extLst>
              <a:ext uri="{FF2B5EF4-FFF2-40B4-BE49-F238E27FC236}">
                <a16:creationId xmlns:a16="http://schemas.microsoft.com/office/drawing/2014/main" id="{B80E4E46-877F-7519-3B72-96346A4F77E9}"/>
              </a:ext>
            </a:extLst>
          </p:cNvPr>
          <p:cNvSpPr txBox="1">
            <a:spLocks/>
          </p:cNvSpPr>
          <p:nvPr/>
        </p:nvSpPr>
        <p:spPr>
          <a:xfrm>
            <a:off x="5033010" y="6576695"/>
            <a:ext cx="4872990" cy="281305"/>
          </a:xfrm>
          <a:prstGeom prst="rect">
            <a:avLst/>
          </a:prstGeom>
        </p:spPr>
        <p:txBody>
          <a:bodyPr vert="horz" wrap="square" lIns="91440" tIns="45720" rIns="91440" bIns="45720" rtlCol="0">
            <a:noAutofit/>
          </a:bodyPr>
          <a:lstStyle/>
          <a:p>
            <a:pPr algn="r">
              <a:lnSpc>
                <a:spcPct val="120000"/>
              </a:lnSpc>
              <a:spcAft>
                <a:spcPts val="1200"/>
              </a:spcAft>
            </a:pPr>
            <a:r>
              <a:rPr lang="en-US" sz="1000" kern="1200" dirty="0">
                <a:solidFill>
                  <a:schemeClr val="tx1">
                    <a:lumMod val="50000"/>
                  </a:schemeClr>
                </a:solidFill>
                <a:effectLst/>
                <a:latin typeface="ABeeZee"/>
                <a:ea typeface="Calibri" panose="020F0502020204030204" pitchFamily="34" charset="0"/>
                <a:cs typeface="Times New Roman" panose="02020603050405020304" pitchFamily="18" charset="0"/>
              </a:rPr>
              <a:t>Geography | 7.01: Introduction to map skills | Knowledge </a:t>
            </a:r>
            <a:r>
              <a:rPr lang="en-US" sz="1000" dirty="0">
                <a:solidFill>
                  <a:schemeClr val="tx1">
                    <a:lumMod val="50000"/>
                  </a:schemeClr>
                </a:solidFill>
                <a:latin typeface="ABeeZee"/>
                <a:ea typeface="Calibri" panose="020F0502020204030204" pitchFamily="34" charset="0"/>
                <a:cs typeface="Times New Roman" panose="02020603050405020304" pitchFamily="18" charset="0"/>
              </a:rPr>
              <a:t>O</a:t>
            </a:r>
            <a:r>
              <a:rPr lang="en-US" sz="1000" kern="1200" dirty="0">
                <a:solidFill>
                  <a:schemeClr val="tx1">
                    <a:lumMod val="50000"/>
                  </a:schemeClr>
                </a:solidFill>
                <a:effectLst/>
                <a:latin typeface="ABeeZee"/>
                <a:ea typeface="Calibri" panose="020F0502020204030204" pitchFamily="34" charset="0"/>
                <a:cs typeface="Times New Roman" panose="02020603050405020304" pitchFamily="18" charset="0"/>
              </a:rPr>
              <a:t>rganiser</a:t>
            </a:r>
            <a:endParaRPr lang="en-GB" sz="11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1">
            <a:extLst>
              <a:ext uri="{FF2B5EF4-FFF2-40B4-BE49-F238E27FC236}">
                <a16:creationId xmlns:a16="http://schemas.microsoft.com/office/drawing/2014/main" id="{5A1DD944-4F5B-11DA-0159-A3101001EB5E}"/>
              </a:ext>
            </a:extLst>
          </p:cNvPr>
          <p:cNvSpPr/>
          <p:nvPr/>
        </p:nvSpPr>
        <p:spPr>
          <a:xfrm>
            <a:off x="42913" y="3397158"/>
            <a:ext cx="1869816" cy="308918"/>
          </a:xfrm>
          <a:custGeom>
            <a:avLst/>
            <a:gdLst>
              <a:gd name="connsiteX0" fmla="*/ 0 w 3253740"/>
              <a:gd name="connsiteY0" fmla="*/ 0 h 342900"/>
              <a:gd name="connsiteX1" fmla="*/ 325374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218729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7960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98135 w 3253740"/>
              <a:gd name="connsiteY1" fmla="*/ 0 h 342900"/>
              <a:gd name="connsiteX2" fmla="*/ 3253740 w 3253740"/>
              <a:gd name="connsiteY2" fmla="*/ 342900 h 342900"/>
              <a:gd name="connsiteX3" fmla="*/ 0 w 3253740"/>
              <a:gd name="connsiteY3" fmla="*/ 342900 h 342900"/>
              <a:gd name="connsiteX4" fmla="*/ 0 w 3253740"/>
              <a:gd name="connsiteY4" fmla="*/ 0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3740" h="342900">
                <a:moveTo>
                  <a:pt x="0" y="0"/>
                </a:moveTo>
                <a:lnTo>
                  <a:pt x="3198135" y="0"/>
                </a:lnTo>
                <a:lnTo>
                  <a:pt x="3253740" y="342900"/>
                </a:lnTo>
                <a:lnTo>
                  <a:pt x="0" y="342900"/>
                </a:lnTo>
                <a:lnTo>
                  <a:pt x="0" y="0"/>
                </a:lnTo>
                <a:close/>
              </a:path>
            </a:pathLst>
          </a:custGeom>
          <a:solidFill>
            <a:srgbClr val="E7E6E6">
              <a:lumMod val="25000"/>
            </a:srgbClr>
          </a:solidFill>
          <a:ln w="12700" cap="flat" cmpd="sng" algn="ctr">
            <a:noFill/>
            <a:prstDash val="solid"/>
            <a:miter lim="800000"/>
          </a:ln>
          <a:effectLst/>
        </p:spPr>
        <p:txBody>
          <a:bodyPr rot="0" spcFirstLastPara="0" vert="horz" wrap="square" lIns="108000" tIns="36000" rIns="108000" bIns="3600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Abeezee" panose="020B0604020202020204" charset="0"/>
                <a:ea typeface="Calibri" panose="020F0502020204030204" pitchFamily="34" charset="0"/>
                <a:cs typeface="Times New Roman" panose="02020603050405020304" pitchFamily="18" charset="0"/>
              </a:rPr>
              <a:t>Biomes</a:t>
            </a:r>
            <a:endParaRPr kumimoji="0" lang="en-GB" sz="1050" b="0" i="0" u="none" strike="noStrike" kern="0" cap="none" spc="0" normalizeH="0" baseline="0" noProof="0" dirty="0">
              <a:ln>
                <a:noFill/>
              </a:ln>
              <a:solidFill>
                <a:prstClr val="white"/>
              </a:solidFill>
              <a:effectLst/>
              <a:uLnTx/>
              <a:uFillTx/>
              <a:latin typeface="Abeezee" panose="020B0604020202020204" charset="0"/>
              <a:ea typeface="Calibri" panose="020F0502020204030204" pitchFamily="34" charset="0"/>
              <a:cs typeface="Times New Roman" panose="02020603050405020304" pitchFamily="18" charset="0"/>
            </a:endParaRPr>
          </a:p>
        </p:txBody>
      </p:sp>
      <p:sp>
        <p:nvSpPr>
          <p:cNvPr id="53" name="Rectangle 11">
            <a:extLst>
              <a:ext uri="{FF2B5EF4-FFF2-40B4-BE49-F238E27FC236}">
                <a16:creationId xmlns:a16="http://schemas.microsoft.com/office/drawing/2014/main" id="{AC739EA8-786B-EC3E-C194-7EC5981CE957}"/>
              </a:ext>
            </a:extLst>
          </p:cNvPr>
          <p:cNvSpPr/>
          <p:nvPr/>
        </p:nvSpPr>
        <p:spPr>
          <a:xfrm flipH="1">
            <a:off x="6979536" y="772326"/>
            <a:ext cx="2876040" cy="308918"/>
          </a:xfrm>
          <a:custGeom>
            <a:avLst/>
            <a:gdLst>
              <a:gd name="connsiteX0" fmla="*/ 0 w 3253740"/>
              <a:gd name="connsiteY0" fmla="*/ 0 h 342900"/>
              <a:gd name="connsiteX1" fmla="*/ 325374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218729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7960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98135 w 3253740"/>
              <a:gd name="connsiteY1" fmla="*/ 0 h 342900"/>
              <a:gd name="connsiteX2" fmla="*/ 3253740 w 3253740"/>
              <a:gd name="connsiteY2" fmla="*/ 342900 h 342900"/>
              <a:gd name="connsiteX3" fmla="*/ 0 w 3253740"/>
              <a:gd name="connsiteY3" fmla="*/ 342900 h 342900"/>
              <a:gd name="connsiteX4" fmla="*/ 0 w 3253740"/>
              <a:gd name="connsiteY4" fmla="*/ 0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3740" h="342900">
                <a:moveTo>
                  <a:pt x="0" y="0"/>
                </a:moveTo>
                <a:lnTo>
                  <a:pt x="3198135" y="0"/>
                </a:lnTo>
                <a:lnTo>
                  <a:pt x="3253740" y="342900"/>
                </a:lnTo>
                <a:lnTo>
                  <a:pt x="0" y="342900"/>
                </a:lnTo>
                <a:lnTo>
                  <a:pt x="0" y="0"/>
                </a:lnTo>
                <a:close/>
              </a:path>
            </a:pathLst>
          </a:custGeom>
          <a:solidFill>
            <a:srgbClr val="E7E6E6">
              <a:lumMod val="25000"/>
            </a:srgbClr>
          </a:solidFill>
          <a:ln w="12700" cap="flat" cmpd="sng" algn="ctr">
            <a:noFill/>
            <a:prstDash val="solid"/>
            <a:miter lim="800000"/>
          </a:ln>
          <a:effectLst/>
        </p:spPr>
        <p:txBody>
          <a:bodyPr rot="0" spcFirstLastPara="0" vert="horz" wrap="square" lIns="108000" tIns="36000" rIns="108000" bIns="3600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Abeezee" panose="020B0604020202020204" charset="0"/>
                <a:ea typeface="Calibri" panose="020F0502020204030204" pitchFamily="34" charset="0"/>
                <a:cs typeface="Times New Roman" panose="02020603050405020304" pitchFamily="18" charset="0"/>
              </a:rPr>
              <a:t>Key Vocabulary</a:t>
            </a:r>
            <a:endParaRPr kumimoji="0" lang="en-GB" sz="1050" b="0" i="0" u="none" strike="noStrike" kern="0" cap="none" spc="0" normalizeH="0" baseline="0" noProof="0" dirty="0">
              <a:ln>
                <a:noFill/>
              </a:ln>
              <a:solidFill>
                <a:prstClr val="white"/>
              </a:solidFill>
              <a:effectLst/>
              <a:uLnTx/>
              <a:uFillTx/>
              <a:latin typeface="Abeezee" panose="020B0604020202020204" charset="0"/>
              <a:ea typeface="Calibri" panose="020F0502020204030204" pitchFamily="34" charset="0"/>
              <a:cs typeface="Times New Roman" panose="02020603050405020304" pitchFamily="18" charset="0"/>
            </a:endParaRPr>
          </a:p>
        </p:txBody>
      </p:sp>
      <p:sp>
        <p:nvSpPr>
          <p:cNvPr id="54" name="TextBox 53">
            <a:extLst>
              <a:ext uri="{FF2B5EF4-FFF2-40B4-BE49-F238E27FC236}">
                <a16:creationId xmlns:a16="http://schemas.microsoft.com/office/drawing/2014/main" id="{7671F40B-21ED-99C6-D241-C9B977EE666C}"/>
              </a:ext>
            </a:extLst>
          </p:cNvPr>
          <p:cNvSpPr txBox="1"/>
          <p:nvPr/>
        </p:nvSpPr>
        <p:spPr>
          <a:xfrm>
            <a:off x="643357" y="5933830"/>
            <a:ext cx="5185842" cy="521105"/>
          </a:xfrm>
          <a:prstGeom prst="rect">
            <a:avLst/>
          </a:prstGeom>
          <a:noFill/>
        </p:spPr>
        <p:txBody>
          <a:bodyPr wrap="square">
            <a:spAutoFit/>
          </a:bodyPr>
          <a:lstStyle/>
          <a:p>
            <a:pPr>
              <a:lnSpc>
                <a:spcPct val="120000"/>
              </a:lnSpc>
            </a:pPr>
            <a:r>
              <a:rPr lang="en-GB" sz="1200" dirty="0">
                <a:solidFill>
                  <a:schemeClr val="bg1"/>
                </a:solidFill>
                <a:latin typeface="Abeezee" panose="020B0604020202020204" charset="0"/>
                <a:cs typeface="Arial"/>
              </a:rPr>
              <a:t>Biomes are areas of the world that, because of similar climates, have similar landscapes and wildlife. Biomes are shown on the map.</a:t>
            </a:r>
          </a:p>
        </p:txBody>
      </p:sp>
      <p:sp>
        <p:nvSpPr>
          <p:cNvPr id="2" name="TextBox 1">
            <a:extLst>
              <a:ext uri="{FF2B5EF4-FFF2-40B4-BE49-F238E27FC236}">
                <a16:creationId xmlns:a16="http://schemas.microsoft.com/office/drawing/2014/main" id="{46E09AC2-8EC2-826A-C28C-03AE06170FBC}"/>
              </a:ext>
            </a:extLst>
          </p:cNvPr>
          <p:cNvSpPr txBox="1"/>
          <p:nvPr/>
        </p:nvSpPr>
        <p:spPr>
          <a:xfrm>
            <a:off x="516963" y="6611410"/>
            <a:ext cx="4952144" cy="215444"/>
          </a:xfrm>
          <a:prstGeom prst="rect">
            <a:avLst/>
          </a:prstGeom>
          <a:noFill/>
        </p:spPr>
        <p:txBody>
          <a:bodyPr wrap="square">
            <a:spAutoFit/>
          </a:bodyPr>
          <a:lstStyle/>
          <a:p>
            <a:r>
              <a:rPr lang="en-GB" sz="800" dirty="0">
                <a:solidFill>
                  <a:schemeClr val="tx1">
                    <a:lumMod val="50000"/>
                  </a:schemeClr>
                </a:solidFill>
              </a:rPr>
              <a:t>Terpsichores, </a:t>
            </a:r>
            <a:r>
              <a:rPr lang="en-GB" sz="800" dirty="0">
                <a:solidFill>
                  <a:schemeClr val="tx1">
                    <a:lumMod val="50000"/>
                  </a:schemeClr>
                </a:solidFill>
                <a:hlinkClick r:id="rId4">
                  <a:extLst>
                    <a:ext uri="{A12FA001-AC4F-418D-AE19-62706E023703}">
                      <ahyp:hlinkClr xmlns:ahyp="http://schemas.microsoft.com/office/drawing/2018/hyperlinkcolor" val="tx"/>
                    </a:ext>
                  </a:extLst>
                </a:hlinkClick>
              </a:rPr>
              <a:t>CC BY-SA 3.0</a:t>
            </a:r>
            <a:r>
              <a:rPr lang="en-GB" sz="800" dirty="0">
                <a:solidFill>
                  <a:schemeClr val="tx1">
                    <a:lumMod val="50000"/>
                  </a:schemeClr>
                </a:solidFill>
              </a:rPr>
              <a:t>,via Wikimedia Commons</a:t>
            </a:r>
          </a:p>
        </p:txBody>
      </p:sp>
      <p:pic>
        <p:nvPicPr>
          <p:cNvPr id="3" name="Picture 2">
            <a:extLst>
              <a:ext uri="{FF2B5EF4-FFF2-40B4-BE49-F238E27FC236}">
                <a16:creationId xmlns:a16="http://schemas.microsoft.com/office/drawing/2014/main" id="{52352C27-B294-886E-5F23-2580B307C3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357" y="3758501"/>
            <a:ext cx="3988446" cy="216871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37B823AA-6F8F-2590-82E4-6C9F20BC6381}"/>
              </a:ext>
            </a:extLst>
          </p:cNvPr>
          <p:cNvSpPr txBox="1"/>
          <p:nvPr/>
        </p:nvSpPr>
        <p:spPr>
          <a:xfrm>
            <a:off x="268148" y="2169486"/>
            <a:ext cx="2541387" cy="938719"/>
          </a:xfrm>
          <a:prstGeom prst="rect">
            <a:avLst/>
          </a:prstGeom>
          <a:noFill/>
        </p:spPr>
        <p:txBody>
          <a:bodyPr wrap="square" rtlCol="0">
            <a:spAutoFit/>
          </a:bodyPr>
          <a:lstStyle/>
          <a:p>
            <a:r>
              <a:rPr lang="en-US" sz="1100" dirty="0">
                <a:solidFill>
                  <a:srgbClr val="D07F3F"/>
                </a:solidFill>
                <a:latin typeface="ABeeZee"/>
              </a:rPr>
              <a:t>tropical A</a:t>
            </a:r>
          </a:p>
          <a:p>
            <a:r>
              <a:rPr lang="en-US" sz="1100" dirty="0">
                <a:solidFill>
                  <a:srgbClr val="C3AE2B"/>
                </a:solidFill>
                <a:latin typeface="ABeeZee"/>
              </a:rPr>
              <a:t>arid (dry) B</a:t>
            </a:r>
          </a:p>
          <a:p>
            <a:r>
              <a:rPr lang="en-US" sz="1100" dirty="0">
                <a:solidFill>
                  <a:srgbClr val="88A442"/>
                </a:solidFill>
                <a:latin typeface="ABeeZee"/>
              </a:rPr>
              <a:t>temperate C</a:t>
            </a:r>
          </a:p>
          <a:p>
            <a:r>
              <a:rPr lang="en-GB" sz="1100" dirty="0">
                <a:solidFill>
                  <a:srgbClr val="39A6BA"/>
                </a:solidFill>
                <a:latin typeface="ABeeZee"/>
              </a:rPr>
              <a:t>continental D</a:t>
            </a:r>
          </a:p>
          <a:p>
            <a:r>
              <a:rPr lang="en-GB" sz="1100" dirty="0">
                <a:solidFill>
                  <a:srgbClr val="4C83BF"/>
                </a:solidFill>
                <a:latin typeface="ABeeZee"/>
              </a:rPr>
              <a:t>polar E</a:t>
            </a:r>
          </a:p>
        </p:txBody>
      </p:sp>
      <p:graphicFrame>
        <p:nvGraphicFramePr>
          <p:cNvPr id="16" name="Table 15">
            <a:extLst>
              <a:ext uri="{FF2B5EF4-FFF2-40B4-BE49-F238E27FC236}">
                <a16:creationId xmlns:a16="http://schemas.microsoft.com/office/drawing/2014/main" id="{DCFC2ECC-83FA-335B-E1F3-C590DF89765F}"/>
              </a:ext>
            </a:extLst>
          </p:cNvPr>
          <p:cNvGraphicFramePr>
            <a:graphicFrameLocks noGrp="1"/>
          </p:cNvGraphicFramePr>
          <p:nvPr>
            <p:extLst>
              <p:ext uri="{D42A27DB-BD31-4B8C-83A1-F6EECF244321}">
                <p14:modId xmlns:p14="http://schemas.microsoft.com/office/powerpoint/2010/main" val="2710153177"/>
              </p:ext>
            </p:extLst>
          </p:nvPr>
        </p:nvGraphicFramePr>
        <p:xfrm>
          <a:off x="116765" y="2138766"/>
          <a:ext cx="208280" cy="940560"/>
        </p:xfrm>
        <a:graphic>
          <a:graphicData uri="http://schemas.openxmlformats.org/drawingml/2006/table">
            <a:tbl>
              <a:tblPr firstRow="1" bandRow="1"/>
              <a:tblGrid>
                <a:gridCol w="208280">
                  <a:extLst>
                    <a:ext uri="{9D8B030D-6E8A-4147-A177-3AD203B41FA5}">
                      <a16:colId xmlns:a16="http://schemas.microsoft.com/office/drawing/2014/main" val="1453948920"/>
                    </a:ext>
                  </a:extLst>
                </a:gridCol>
              </a:tblGrid>
              <a:tr h="188112">
                <a:tc>
                  <a:txBody>
                    <a:bodyPr/>
                    <a:lstStyle>
                      <a:lvl1pPr marL="0" algn="l" defTabSz="914400" rtl="0" eaLnBrk="1" latinLnBrk="0" hangingPunct="1">
                        <a:defRPr sz="1800" b="1" kern="1200">
                          <a:solidFill>
                            <a:schemeClr val="lt1"/>
                          </a:solidFill>
                          <a:latin typeface="ABeeZee"/>
                        </a:defRPr>
                      </a:lvl1pPr>
                      <a:lvl2pPr marL="457200" algn="l" defTabSz="914400" rtl="0" eaLnBrk="1" latinLnBrk="0" hangingPunct="1">
                        <a:defRPr sz="1800" b="1" kern="1200">
                          <a:solidFill>
                            <a:schemeClr val="lt1"/>
                          </a:solidFill>
                          <a:latin typeface="ABeeZee"/>
                        </a:defRPr>
                      </a:lvl2pPr>
                      <a:lvl3pPr marL="914400" algn="l" defTabSz="914400" rtl="0" eaLnBrk="1" latinLnBrk="0" hangingPunct="1">
                        <a:defRPr sz="1800" b="1" kern="1200">
                          <a:solidFill>
                            <a:schemeClr val="lt1"/>
                          </a:solidFill>
                          <a:latin typeface="ABeeZee"/>
                        </a:defRPr>
                      </a:lvl3pPr>
                      <a:lvl4pPr marL="1371600" algn="l" defTabSz="914400" rtl="0" eaLnBrk="1" latinLnBrk="0" hangingPunct="1">
                        <a:defRPr sz="1800" b="1" kern="1200">
                          <a:solidFill>
                            <a:schemeClr val="lt1"/>
                          </a:solidFill>
                          <a:latin typeface="ABeeZee"/>
                        </a:defRPr>
                      </a:lvl4pPr>
                      <a:lvl5pPr marL="1828800" algn="l" defTabSz="914400" rtl="0" eaLnBrk="1" latinLnBrk="0" hangingPunct="1">
                        <a:defRPr sz="1800" b="1" kern="1200">
                          <a:solidFill>
                            <a:schemeClr val="lt1"/>
                          </a:solidFill>
                          <a:latin typeface="ABeeZee"/>
                        </a:defRPr>
                      </a:lvl5pPr>
                      <a:lvl6pPr marL="2286000" algn="l" defTabSz="914400" rtl="0" eaLnBrk="1" latinLnBrk="0" hangingPunct="1">
                        <a:defRPr sz="1800" b="1" kern="1200">
                          <a:solidFill>
                            <a:schemeClr val="lt1"/>
                          </a:solidFill>
                          <a:latin typeface="ABeeZee"/>
                        </a:defRPr>
                      </a:lvl6pPr>
                      <a:lvl7pPr marL="2743200" algn="l" defTabSz="914400" rtl="0" eaLnBrk="1" latinLnBrk="0" hangingPunct="1">
                        <a:defRPr sz="1800" b="1" kern="1200">
                          <a:solidFill>
                            <a:schemeClr val="lt1"/>
                          </a:solidFill>
                          <a:latin typeface="ABeeZee"/>
                        </a:defRPr>
                      </a:lvl7pPr>
                      <a:lvl8pPr marL="3200400" algn="l" defTabSz="914400" rtl="0" eaLnBrk="1" latinLnBrk="0" hangingPunct="1">
                        <a:defRPr sz="1800" b="1" kern="1200">
                          <a:solidFill>
                            <a:schemeClr val="lt1"/>
                          </a:solidFill>
                          <a:latin typeface="ABeeZee"/>
                        </a:defRPr>
                      </a:lvl8pPr>
                      <a:lvl9pPr marL="3657600" algn="l" defTabSz="914400" rtl="0" eaLnBrk="1" latinLnBrk="0" hangingPunct="1">
                        <a:defRPr sz="1800" b="1" kern="1200">
                          <a:solidFill>
                            <a:schemeClr val="lt1"/>
                          </a:solidFill>
                          <a:latin typeface="ABeeZee"/>
                        </a:defRPr>
                      </a:lvl9pPr>
                    </a:lstStyle>
                    <a:p>
                      <a:endParaRPr lang="en-GB" sz="100" dirty="0"/>
                    </a:p>
                  </a:txBody>
                  <a:tcPr>
                    <a:lnL w="12700" cap="flat" cmpd="sng" algn="ctr">
                      <a:solidFill>
                        <a:srgbClr val="FFFFEF"/>
                      </a:solidFill>
                      <a:prstDash val="solid"/>
                      <a:round/>
                      <a:headEnd type="none" w="med" len="med"/>
                      <a:tailEnd type="none" w="med" len="med"/>
                    </a:lnL>
                    <a:lnR w="12700" cap="flat" cmpd="sng" algn="ctr">
                      <a:solidFill>
                        <a:srgbClr val="FFFFEF"/>
                      </a:solidFill>
                      <a:prstDash val="solid"/>
                      <a:round/>
                      <a:headEnd type="none" w="med" len="med"/>
                      <a:tailEnd type="none" w="med" len="med"/>
                    </a:lnR>
                    <a:lnT w="12700" cap="flat" cmpd="sng" algn="ctr">
                      <a:solidFill>
                        <a:srgbClr val="FFFFEF"/>
                      </a:solidFill>
                      <a:prstDash val="solid"/>
                      <a:round/>
                      <a:headEnd type="none" w="med" len="med"/>
                      <a:tailEnd type="none" w="med" len="med"/>
                    </a:lnT>
                    <a:lnB w="12700" cap="flat" cmpd="sng" algn="ctr">
                      <a:solidFill>
                        <a:srgbClr val="FFFFEF"/>
                      </a:solidFill>
                      <a:prstDash val="solid"/>
                      <a:round/>
                      <a:headEnd type="none" w="med" len="med"/>
                      <a:tailEnd type="none" w="med" len="med"/>
                    </a:lnB>
                    <a:lnTlToBr w="12700" cmpd="sng">
                      <a:noFill/>
                      <a:prstDash val="solid"/>
                    </a:lnTlToBr>
                    <a:lnBlToTr w="12700" cmpd="sng">
                      <a:noFill/>
                      <a:prstDash val="solid"/>
                    </a:lnBlToTr>
                    <a:solidFill>
                      <a:srgbClr val="D07F3F"/>
                    </a:solidFill>
                  </a:tcPr>
                </a:tc>
                <a:extLst>
                  <a:ext uri="{0D108BD9-81ED-4DB2-BD59-A6C34878D82A}">
                    <a16:rowId xmlns:a16="http://schemas.microsoft.com/office/drawing/2014/main" val="2158233688"/>
                  </a:ext>
                </a:extLst>
              </a:tr>
              <a:tr h="188112">
                <a:tc>
                  <a:txBody>
                    <a:bodyPr/>
                    <a:lstStyle>
                      <a:lvl1pPr marL="0" algn="l" defTabSz="914400" rtl="0" eaLnBrk="1" latinLnBrk="0" hangingPunct="1">
                        <a:defRPr sz="1800" kern="1200">
                          <a:solidFill>
                            <a:schemeClr val="dk1"/>
                          </a:solidFill>
                          <a:latin typeface="ABeeZee"/>
                        </a:defRPr>
                      </a:lvl1pPr>
                      <a:lvl2pPr marL="457200" algn="l" defTabSz="914400" rtl="0" eaLnBrk="1" latinLnBrk="0" hangingPunct="1">
                        <a:defRPr sz="1800" kern="1200">
                          <a:solidFill>
                            <a:schemeClr val="dk1"/>
                          </a:solidFill>
                          <a:latin typeface="ABeeZee"/>
                        </a:defRPr>
                      </a:lvl2pPr>
                      <a:lvl3pPr marL="914400" algn="l" defTabSz="914400" rtl="0" eaLnBrk="1" latinLnBrk="0" hangingPunct="1">
                        <a:defRPr sz="1800" kern="1200">
                          <a:solidFill>
                            <a:schemeClr val="dk1"/>
                          </a:solidFill>
                          <a:latin typeface="ABeeZee"/>
                        </a:defRPr>
                      </a:lvl3pPr>
                      <a:lvl4pPr marL="1371600" algn="l" defTabSz="914400" rtl="0" eaLnBrk="1" latinLnBrk="0" hangingPunct="1">
                        <a:defRPr sz="1800" kern="1200">
                          <a:solidFill>
                            <a:schemeClr val="dk1"/>
                          </a:solidFill>
                          <a:latin typeface="ABeeZee"/>
                        </a:defRPr>
                      </a:lvl4pPr>
                      <a:lvl5pPr marL="1828800" algn="l" defTabSz="914400" rtl="0" eaLnBrk="1" latinLnBrk="0" hangingPunct="1">
                        <a:defRPr sz="1800" kern="1200">
                          <a:solidFill>
                            <a:schemeClr val="dk1"/>
                          </a:solidFill>
                          <a:latin typeface="ABeeZee"/>
                        </a:defRPr>
                      </a:lvl5pPr>
                      <a:lvl6pPr marL="2286000" algn="l" defTabSz="914400" rtl="0" eaLnBrk="1" latinLnBrk="0" hangingPunct="1">
                        <a:defRPr sz="1800" kern="1200">
                          <a:solidFill>
                            <a:schemeClr val="dk1"/>
                          </a:solidFill>
                          <a:latin typeface="ABeeZee"/>
                        </a:defRPr>
                      </a:lvl6pPr>
                      <a:lvl7pPr marL="2743200" algn="l" defTabSz="914400" rtl="0" eaLnBrk="1" latinLnBrk="0" hangingPunct="1">
                        <a:defRPr sz="1800" kern="1200">
                          <a:solidFill>
                            <a:schemeClr val="dk1"/>
                          </a:solidFill>
                          <a:latin typeface="ABeeZee"/>
                        </a:defRPr>
                      </a:lvl7pPr>
                      <a:lvl8pPr marL="3200400" algn="l" defTabSz="914400" rtl="0" eaLnBrk="1" latinLnBrk="0" hangingPunct="1">
                        <a:defRPr sz="1800" kern="1200">
                          <a:solidFill>
                            <a:schemeClr val="dk1"/>
                          </a:solidFill>
                          <a:latin typeface="ABeeZee"/>
                        </a:defRPr>
                      </a:lvl8pPr>
                      <a:lvl9pPr marL="3657600" algn="l" defTabSz="914400" rtl="0" eaLnBrk="1" latinLnBrk="0" hangingPunct="1">
                        <a:defRPr sz="1800" kern="1200">
                          <a:solidFill>
                            <a:schemeClr val="dk1"/>
                          </a:solidFill>
                          <a:latin typeface="ABeeZee"/>
                        </a:defRPr>
                      </a:lvl9pPr>
                    </a:lstStyle>
                    <a:p>
                      <a:endParaRPr lang="en-GB" sz="100"/>
                    </a:p>
                  </a:txBody>
                  <a:tcPr>
                    <a:lnL w="12700" cap="flat" cmpd="sng" algn="ctr">
                      <a:solidFill>
                        <a:srgbClr val="FFFFEF"/>
                      </a:solidFill>
                      <a:prstDash val="solid"/>
                      <a:round/>
                      <a:headEnd type="none" w="med" len="med"/>
                      <a:tailEnd type="none" w="med" len="med"/>
                    </a:lnL>
                    <a:lnR w="12700" cap="flat" cmpd="sng" algn="ctr">
                      <a:solidFill>
                        <a:srgbClr val="FFFFEF"/>
                      </a:solidFill>
                      <a:prstDash val="solid"/>
                      <a:round/>
                      <a:headEnd type="none" w="med" len="med"/>
                      <a:tailEnd type="none" w="med" len="med"/>
                    </a:lnR>
                    <a:lnT w="12700" cap="flat" cmpd="sng" algn="ctr">
                      <a:solidFill>
                        <a:srgbClr val="FFFFEF"/>
                      </a:solidFill>
                      <a:prstDash val="solid"/>
                      <a:round/>
                      <a:headEnd type="none" w="med" len="med"/>
                      <a:tailEnd type="none" w="med" len="med"/>
                    </a:lnT>
                    <a:lnB w="12700" cap="flat" cmpd="sng" algn="ctr">
                      <a:solidFill>
                        <a:srgbClr val="FFFFEF"/>
                      </a:solidFill>
                      <a:prstDash val="solid"/>
                      <a:round/>
                      <a:headEnd type="none" w="med" len="med"/>
                      <a:tailEnd type="none" w="med" len="med"/>
                    </a:lnB>
                    <a:lnTlToBr w="12700" cmpd="sng">
                      <a:noFill/>
                      <a:prstDash val="solid"/>
                    </a:lnTlToBr>
                    <a:lnBlToTr w="12700" cmpd="sng">
                      <a:noFill/>
                      <a:prstDash val="solid"/>
                    </a:lnBlToTr>
                    <a:solidFill>
                      <a:srgbClr val="C3AE2B"/>
                    </a:solidFill>
                  </a:tcPr>
                </a:tc>
                <a:extLst>
                  <a:ext uri="{0D108BD9-81ED-4DB2-BD59-A6C34878D82A}">
                    <a16:rowId xmlns:a16="http://schemas.microsoft.com/office/drawing/2014/main" val="1269218082"/>
                  </a:ext>
                </a:extLst>
              </a:tr>
              <a:tr h="188112">
                <a:tc>
                  <a:txBody>
                    <a:bodyPr/>
                    <a:lstStyle>
                      <a:lvl1pPr marL="0" algn="l" defTabSz="914400" rtl="0" eaLnBrk="1" latinLnBrk="0" hangingPunct="1">
                        <a:defRPr sz="1800" kern="1200">
                          <a:solidFill>
                            <a:schemeClr val="dk1"/>
                          </a:solidFill>
                          <a:latin typeface="ABeeZee"/>
                        </a:defRPr>
                      </a:lvl1pPr>
                      <a:lvl2pPr marL="457200" algn="l" defTabSz="914400" rtl="0" eaLnBrk="1" latinLnBrk="0" hangingPunct="1">
                        <a:defRPr sz="1800" kern="1200">
                          <a:solidFill>
                            <a:schemeClr val="dk1"/>
                          </a:solidFill>
                          <a:latin typeface="ABeeZee"/>
                        </a:defRPr>
                      </a:lvl2pPr>
                      <a:lvl3pPr marL="914400" algn="l" defTabSz="914400" rtl="0" eaLnBrk="1" latinLnBrk="0" hangingPunct="1">
                        <a:defRPr sz="1800" kern="1200">
                          <a:solidFill>
                            <a:schemeClr val="dk1"/>
                          </a:solidFill>
                          <a:latin typeface="ABeeZee"/>
                        </a:defRPr>
                      </a:lvl3pPr>
                      <a:lvl4pPr marL="1371600" algn="l" defTabSz="914400" rtl="0" eaLnBrk="1" latinLnBrk="0" hangingPunct="1">
                        <a:defRPr sz="1800" kern="1200">
                          <a:solidFill>
                            <a:schemeClr val="dk1"/>
                          </a:solidFill>
                          <a:latin typeface="ABeeZee"/>
                        </a:defRPr>
                      </a:lvl4pPr>
                      <a:lvl5pPr marL="1828800" algn="l" defTabSz="914400" rtl="0" eaLnBrk="1" latinLnBrk="0" hangingPunct="1">
                        <a:defRPr sz="1800" kern="1200">
                          <a:solidFill>
                            <a:schemeClr val="dk1"/>
                          </a:solidFill>
                          <a:latin typeface="ABeeZee"/>
                        </a:defRPr>
                      </a:lvl5pPr>
                      <a:lvl6pPr marL="2286000" algn="l" defTabSz="914400" rtl="0" eaLnBrk="1" latinLnBrk="0" hangingPunct="1">
                        <a:defRPr sz="1800" kern="1200">
                          <a:solidFill>
                            <a:schemeClr val="dk1"/>
                          </a:solidFill>
                          <a:latin typeface="ABeeZee"/>
                        </a:defRPr>
                      </a:lvl6pPr>
                      <a:lvl7pPr marL="2743200" algn="l" defTabSz="914400" rtl="0" eaLnBrk="1" latinLnBrk="0" hangingPunct="1">
                        <a:defRPr sz="1800" kern="1200">
                          <a:solidFill>
                            <a:schemeClr val="dk1"/>
                          </a:solidFill>
                          <a:latin typeface="ABeeZee"/>
                        </a:defRPr>
                      </a:lvl7pPr>
                      <a:lvl8pPr marL="3200400" algn="l" defTabSz="914400" rtl="0" eaLnBrk="1" latinLnBrk="0" hangingPunct="1">
                        <a:defRPr sz="1800" kern="1200">
                          <a:solidFill>
                            <a:schemeClr val="dk1"/>
                          </a:solidFill>
                          <a:latin typeface="ABeeZee"/>
                        </a:defRPr>
                      </a:lvl8pPr>
                      <a:lvl9pPr marL="3657600" algn="l" defTabSz="914400" rtl="0" eaLnBrk="1" latinLnBrk="0" hangingPunct="1">
                        <a:defRPr sz="1800" kern="1200">
                          <a:solidFill>
                            <a:schemeClr val="dk1"/>
                          </a:solidFill>
                          <a:latin typeface="ABeeZee"/>
                        </a:defRPr>
                      </a:lvl9pPr>
                    </a:lstStyle>
                    <a:p>
                      <a:endParaRPr lang="en-GB" sz="100" dirty="0"/>
                    </a:p>
                  </a:txBody>
                  <a:tcPr>
                    <a:lnL w="12700" cap="flat" cmpd="sng" algn="ctr">
                      <a:solidFill>
                        <a:srgbClr val="FFFFEF"/>
                      </a:solidFill>
                      <a:prstDash val="solid"/>
                      <a:round/>
                      <a:headEnd type="none" w="med" len="med"/>
                      <a:tailEnd type="none" w="med" len="med"/>
                    </a:lnL>
                    <a:lnR w="12700" cap="flat" cmpd="sng" algn="ctr">
                      <a:solidFill>
                        <a:srgbClr val="FFFFEF"/>
                      </a:solidFill>
                      <a:prstDash val="solid"/>
                      <a:round/>
                      <a:headEnd type="none" w="med" len="med"/>
                      <a:tailEnd type="none" w="med" len="med"/>
                    </a:lnR>
                    <a:lnT w="12700" cap="flat" cmpd="sng" algn="ctr">
                      <a:solidFill>
                        <a:srgbClr val="FFFFEF"/>
                      </a:solidFill>
                      <a:prstDash val="solid"/>
                      <a:round/>
                      <a:headEnd type="none" w="med" len="med"/>
                      <a:tailEnd type="none" w="med" len="med"/>
                    </a:lnT>
                    <a:lnB w="12700" cap="flat" cmpd="sng" algn="ctr">
                      <a:solidFill>
                        <a:srgbClr val="FFFFEF"/>
                      </a:solidFill>
                      <a:prstDash val="solid"/>
                      <a:round/>
                      <a:headEnd type="none" w="med" len="med"/>
                      <a:tailEnd type="none" w="med" len="med"/>
                    </a:lnB>
                    <a:lnTlToBr w="12700" cmpd="sng">
                      <a:noFill/>
                      <a:prstDash val="solid"/>
                    </a:lnTlToBr>
                    <a:lnBlToTr w="12700" cmpd="sng">
                      <a:noFill/>
                      <a:prstDash val="solid"/>
                    </a:lnBlToTr>
                    <a:solidFill>
                      <a:srgbClr val="88A442"/>
                    </a:solidFill>
                  </a:tcPr>
                </a:tc>
                <a:extLst>
                  <a:ext uri="{0D108BD9-81ED-4DB2-BD59-A6C34878D82A}">
                    <a16:rowId xmlns:a16="http://schemas.microsoft.com/office/drawing/2014/main" val="3736659737"/>
                  </a:ext>
                </a:extLst>
              </a:tr>
              <a:tr h="188112">
                <a:tc>
                  <a:txBody>
                    <a:bodyPr/>
                    <a:lstStyle>
                      <a:lvl1pPr marL="0" algn="l" defTabSz="914400" rtl="0" eaLnBrk="1" latinLnBrk="0" hangingPunct="1">
                        <a:defRPr sz="1800" kern="1200">
                          <a:solidFill>
                            <a:schemeClr val="dk1"/>
                          </a:solidFill>
                          <a:latin typeface="ABeeZee"/>
                        </a:defRPr>
                      </a:lvl1pPr>
                      <a:lvl2pPr marL="457200" algn="l" defTabSz="914400" rtl="0" eaLnBrk="1" latinLnBrk="0" hangingPunct="1">
                        <a:defRPr sz="1800" kern="1200">
                          <a:solidFill>
                            <a:schemeClr val="dk1"/>
                          </a:solidFill>
                          <a:latin typeface="ABeeZee"/>
                        </a:defRPr>
                      </a:lvl2pPr>
                      <a:lvl3pPr marL="914400" algn="l" defTabSz="914400" rtl="0" eaLnBrk="1" latinLnBrk="0" hangingPunct="1">
                        <a:defRPr sz="1800" kern="1200">
                          <a:solidFill>
                            <a:schemeClr val="dk1"/>
                          </a:solidFill>
                          <a:latin typeface="ABeeZee"/>
                        </a:defRPr>
                      </a:lvl3pPr>
                      <a:lvl4pPr marL="1371600" algn="l" defTabSz="914400" rtl="0" eaLnBrk="1" latinLnBrk="0" hangingPunct="1">
                        <a:defRPr sz="1800" kern="1200">
                          <a:solidFill>
                            <a:schemeClr val="dk1"/>
                          </a:solidFill>
                          <a:latin typeface="ABeeZee"/>
                        </a:defRPr>
                      </a:lvl4pPr>
                      <a:lvl5pPr marL="1828800" algn="l" defTabSz="914400" rtl="0" eaLnBrk="1" latinLnBrk="0" hangingPunct="1">
                        <a:defRPr sz="1800" kern="1200">
                          <a:solidFill>
                            <a:schemeClr val="dk1"/>
                          </a:solidFill>
                          <a:latin typeface="ABeeZee"/>
                        </a:defRPr>
                      </a:lvl5pPr>
                      <a:lvl6pPr marL="2286000" algn="l" defTabSz="914400" rtl="0" eaLnBrk="1" latinLnBrk="0" hangingPunct="1">
                        <a:defRPr sz="1800" kern="1200">
                          <a:solidFill>
                            <a:schemeClr val="dk1"/>
                          </a:solidFill>
                          <a:latin typeface="ABeeZee"/>
                        </a:defRPr>
                      </a:lvl6pPr>
                      <a:lvl7pPr marL="2743200" algn="l" defTabSz="914400" rtl="0" eaLnBrk="1" latinLnBrk="0" hangingPunct="1">
                        <a:defRPr sz="1800" kern="1200">
                          <a:solidFill>
                            <a:schemeClr val="dk1"/>
                          </a:solidFill>
                          <a:latin typeface="ABeeZee"/>
                        </a:defRPr>
                      </a:lvl7pPr>
                      <a:lvl8pPr marL="3200400" algn="l" defTabSz="914400" rtl="0" eaLnBrk="1" latinLnBrk="0" hangingPunct="1">
                        <a:defRPr sz="1800" kern="1200">
                          <a:solidFill>
                            <a:schemeClr val="dk1"/>
                          </a:solidFill>
                          <a:latin typeface="ABeeZee"/>
                        </a:defRPr>
                      </a:lvl8pPr>
                      <a:lvl9pPr marL="3657600" algn="l" defTabSz="914400" rtl="0" eaLnBrk="1" latinLnBrk="0" hangingPunct="1">
                        <a:defRPr sz="1800" kern="1200">
                          <a:solidFill>
                            <a:schemeClr val="dk1"/>
                          </a:solidFill>
                          <a:latin typeface="ABeeZee"/>
                        </a:defRPr>
                      </a:lvl9pPr>
                    </a:lstStyle>
                    <a:p>
                      <a:endParaRPr lang="en-GB" sz="100"/>
                    </a:p>
                  </a:txBody>
                  <a:tcPr>
                    <a:lnL w="12700" cap="flat" cmpd="sng" algn="ctr">
                      <a:solidFill>
                        <a:srgbClr val="FFFFEF"/>
                      </a:solidFill>
                      <a:prstDash val="solid"/>
                      <a:round/>
                      <a:headEnd type="none" w="med" len="med"/>
                      <a:tailEnd type="none" w="med" len="med"/>
                    </a:lnL>
                    <a:lnR w="12700" cap="flat" cmpd="sng" algn="ctr">
                      <a:solidFill>
                        <a:srgbClr val="FFFFEF"/>
                      </a:solidFill>
                      <a:prstDash val="solid"/>
                      <a:round/>
                      <a:headEnd type="none" w="med" len="med"/>
                      <a:tailEnd type="none" w="med" len="med"/>
                    </a:lnR>
                    <a:lnT w="12700" cap="flat" cmpd="sng" algn="ctr">
                      <a:solidFill>
                        <a:srgbClr val="FFFFEF"/>
                      </a:solidFill>
                      <a:prstDash val="solid"/>
                      <a:round/>
                      <a:headEnd type="none" w="med" len="med"/>
                      <a:tailEnd type="none" w="med" len="med"/>
                    </a:lnT>
                    <a:lnB w="12700" cap="flat" cmpd="sng" algn="ctr">
                      <a:solidFill>
                        <a:srgbClr val="FFFFEF"/>
                      </a:solidFill>
                      <a:prstDash val="solid"/>
                      <a:round/>
                      <a:headEnd type="none" w="med" len="med"/>
                      <a:tailEnd type="none" w="med" len="med"/>
                    </a:lnB>
                    <a:lnTlToBr w="12700" cmpd="sng">
                      <a:noFill/>
                      <a:prstDash val="solid"/>
                    </a:lnTlToBr>
                    <a:lnBlToTr w="12700" cmpd="sng">
                      <a:noFill/>
                      <a:prstDash val="solid"/>
                    </a:lnBlToTr>
                    <a:solidFill>
                      <a:srgbClr val="39A6BA"/>
                    </a:solidFill>
                  </a:tcPr>
                </a:tc>
                <a:extLst>
                  <a:ext uri="{0D108BD9-81ED-4DB2-BD59-A6C34878D82A}">
                    <a16:rowId xmlns:a16="http://schemas.microsoft.com/office/drawing/2014/main" val="2878388640"/>
                  </a:ext>
                </a:extLst>
              </a:tr>
              <a:tr h="188112">
                <a:tc>
                  <a:txBody>
                    <a:bodyPr/>
                    <a:lstStyle>
                      <a:lvl1pPr marL="0" algn="l" defTabSz="914400" rtl="0" eaLnBrk="1" latinLnBrk="0" hangingPunct="1">
                        <a:defRPr sz="1800" kern="1200">
                          <a:solidFill>
                            <a:schemeClr val="dk1"/>
                          </a:solidFill>
                          <a:latin typeface="ABeeZee"/>
                        </a:defRPr>
                      </a:lvl1pPr>
                      <a:lvl2pPr marL="457200" algn="l" defTabSz="914400" rtl="0" eaLnBrk="1" latinLnBrk="0" hangingPunct="1">
                        <a:defRPr sz="1800" kern="1200">
                          <a:solidFill>
                            <a:schemeClr val="dk1"/>
                          </a:solidFill>
                          <a:latin typeface="ABeeZee"/>
                        </a:defRPr>
                      </a:lvl2pPr>
                      <a:lvl3pPr marL="914400" algn="l" defTabSz="914400" rtl="0" eaLnBrk="1" latinLnBrk="0" hangingPunct="1">
                        <a:defRPr sz="1800" kern="1200">
                          <a:solidFill>
                            <a:schemeClr val="dk1"/>
                          </a:solidFill>
                          <a:latin typeface="ABeeZee"/>
                        </a:defRPr>
                      </a:lvl3pPr>
                      <a:lvl4pPr marL="1371600" algn="l" defTabSz="914400" rtl="0" eaLnBrk="1" latinLnBrk="0" hangingPunct="1">
                        <a:defRPr sz="1800" kern="1200">
                          <a:solidFill>
                            <a:schemeClr val="dk1"/>
                          </a:solidFill>
                          <a:latin typeface="ABeeZee"/>
                        </a:defRPr>
                      </a:lvl4pPr>
                      <a:lvl5pPr marL="1828800" algn="l" defTabSz="914400" rtl="0" eaLnBrk="1" latinLnBrk="0" hangingPunct="1">
                        <a:defRPr sz="1800" kern="1200">
                          <a:solidFill>
                            <a:schemeClr val="dk1"/>
                          </a:solidFill>
                          <a:latin typeface="ABeeZee"/>
                        </a:defRPr>
                      </a:lvl5pPr>
                      <a:lvl6pPr marL="2286000" algn="l" defTabSz="914400" rtl="0" eaLnBrk="1" latinLnBrk="0" hangingPunct="1">
                        <a:defRPr sz="1800" kern="1200">
                          <a:solidFill>
                            <a:schemeClr val="dk1"/>
                          </a:solidFill>
                          <a:latin typeface="ABeeZee"/>
                        </a:defRPr>
                      </a:lvl6pPr>
                      <a:lvl7pPr marL="2743200" algn="l" defTabSz="914400" rtl="0" eaLnBrk="1" latinLnBrk="0" hangingPunct="1">
                        <a:defRPr sz="1800" kern="1200">
                          <a:solidFill>
                            <a:schemeClr val="dk1"/>
                          </a:solidFill>
                          <a:latin typeface="ABeeZee"/>
                        </a:defRPr>
                      </a:lvl7pPr>
                      <a:lvl8pPr marL="3200400" algn="l" defTabSz="914400" rtl="0" eaLnBrk="1" latinLnBrk="0" hangingPunct="1">
                        <a:defRPr sz="1800" kern="1200">
                          <a:solidFill>
                            <a:schemeClr val="dk1"/>
                          </a:solidFill>
                          <a:latin typeface="ABeeZee"/>
                        </a:defRPr>
                      </a:lvl8pPr>
                      <a:lvl9pPr marL="3657600" algn="l" defTabSz="914400" rtl="0" eaLnBrk="1" latinLnBrk="0" hangingPunct="1">
                        <a:defRPr sz="1800" kern="1200">
                          <a:solidFill>
                            <a:schemeClr val="dk1"/>
                          </a:solidFill>
                          <a:latin typeface="ABeeZee"/>
                        </a:defRPr>
                      </a:lvl9pPr>
                    </a:lstStyle>
                    <a:p>
                      <a:endParaRPr lang="en-GB" sz="100" dirty="0"/>
                    </a:p>
                  </a:txBody>
                  <a:tcPr>
                    <a:lnL w="12700" cap="flat" cmpd="sng" algn="ctr">
                      <a:solidFill>
                        <a:srgbClr val="FFFFEF"/>
                      </a:solidFill>
                      <a:prstDash val="solid"/>
                      <a:round/>
                      <a:headEnd type="none" w="med" len="med"/>
                      <a:tailEnd type="none" w="med" len="med"/>
                    </a:lnL>
                    <a:lnR w="12700" cap="flat" cmpd="sng" algn="ctr">
                      <a:solidFill>
                        <a:srgbClr val="FFFFEF"/>
                      </a:solidFill>
                      <a:prstDash val="solid"/>
                      <a:round/>
                      <a:headEnd type="none" w="med" len="med"/>
                      <a:tailEnd type="none" w="med" len="med"/>
                    </a:lnR>
                    <a:lnT w="12700" cap="flat" cmpd="sng" algn="ctr">
                      <a:solidFill>
                        <a:srgbClr val="FFFFEF"/>
                      </a:solidFill>
                      <a:prstDash val="solid"/>
                      <a:round/>
                      <a:headEnd type="none" w="med" len="med"/>
                      <a:tailEnd type="none" w="med" len="med"/>
                    </a:lnT>
                    <a:lnB w="12700" cap="flat" cmpd="sng" algn="ctr">
                      <a:solidFill>
                        <a:srgbClr val="FFFFEF"/>
                      </a:solidFill>
                      <a:prstDash val="solid"/>
                      <a:round/>
                      <a:headEnd type="none" w="med" len="med"/>
                      <a:tailEnd type="none" w="med" len="med"/>
                    </a:lnB>
                    <a:lnTlToBr w="12700" cmpd="sng">
                      <a:noFill/>
                      <a:prstDash val="solid"/>
                    </a:lnTlToBr>
                    <a:lnBlToTr w="12700" cmpd="sng">
                      <a:noFill/>
                      <a:prstDash val="solid"/>
                    </a:lnBlToTr>
                    <a:solidFill>
                      <a:srgbClr val="4C83BF"/>
                    </a:solidFill>
                  </a:tcPr>
                </a:tc>
                <a:extLst>
                  <a:ext uri="{0D108BD9-81ED-4DB2-BD59-A6C34878D82A}">
                    <a16:rowId xmlns:a16="http://schemas.microsoft.com/office/drawing/2014/main" val="1299414586"/>
                  </a:ext>
                </a:extLst>
              </a:tr>
            </a:tbl>
          </a:graphicData>
        </a:graphic>
      </p:graphicFrame>
      <p:sp>
        <p:nvSpPr>
          <p:cNvPr id="23" name="TextBox 22">
            <a:extLst>
              <a:ext uri="{FF2B5EF4-FFF2-40B4-BE49-F238E27FC236}">
                <a16:creationId xmlns:a16="http://schemas.microsoft.com/office/drawing/2014/main" id="{2A145779-471B-F24A-F404-D04C989D064B}"/>
              </a:ext>
            </a:extLst>
          </p:cNvPr>
          <p:cNvSpPr txBox="1"/>
          <p:nvPr/>
        </p:nvSpPr>
        <p:spPr>
          <a:xfrm>
            <a:off x="4136427" y="1140070"/>
            <a:ext cx="2091194" cy="2515497"/>
          </a:xfrm>
          <a:prstGeom prst="rect">
            <a:avLst/>
          </a:prstGeom>
          <a:noFill/>
        </p:spPr>
        <p:txBody>
          <a:bodyPr wrap="square">
            <a:spAutoFit/>
          </a:bodyPr>
          <a:lstStyle/>
          <a:p>
            <a:pPr>
              <a:lnSpc>
                <a:spcPct val="120000"/>
              </a:lnSpc>
            </a:pPr>
            <a:r>
              <a:rPr lang="en-GB" sz="1200" dirty="0">
                <a:solidFill>
                  <a:schemeClr val="bg1"/>
                </a:solidFill>
                <a:latin typeface="Abeezee" panose="020B0604020202020204" charset="0"/>
                <a:cs typeface="Arial"/>
              </a:rPr>
              <a:t>Climate zones are areas in the world that have a similar climate. There are several major climate zones in the world, and the main six are shown on this map. The climate zones generally group together horizontally, following lines of latitude.</a:t>
            </a:r>
          </a:p>
        </p:txBody>
      </p:sp>
      <p:graphicFrame>
        <p:nvGraphicFramePr>
          <p:cNvPr id="6" name="Table 19">
            <a:extLst>
              <a:ext uri="{FF2B5EF4-FFF2-40B4-BE49-F238E27FC236}">
                <a16:creationId xmlns:a16="http://schemas.microsoft.com/office/drawing/2014/main" id="{CFE11056-97AA-1061-8F88-E2ECC467F952}"/>
              </a:ext>
            </a:extLst>
          </p:cNvPr>
          <p:cNvGraphicFramePr>
            <a:graphicFrameLocks noGrp="1"/>
          </p:cNvGraphicFramePr>
          <p:nvPr>
            <p:extLst>
              <p:ext uri="{D42A27DB-BD31-4B8C-83A1-F6EECF244321}">
                <p14:modId xmlns:p14="http://schemas.microsoft.com/office/powerpoint/2010/main" val="3933442876"/>
              </p:ext>
            </p:extLst>
          </p:nvPr>
        </p:nvGraphicFramePr>
        <p:xfrm>
          <a:off x="4205415" y="3693671"/>
          <a:ext cx="1953217" cy="2194560"/>
        </p:xfrm>
        <a:graphic>
          <a:graphicData uri="http://schemas.openxmlformats.org/drawingml/2006/table">
            <a:tbl>
              <a:tblPr firstRow="1" bandRow="1">
                <a:tableStyleId>{5C22544A-7EE6-4342-B048-85BDC9FD1C3A}</a:tableStyleId>
              </a:tblPr>
              <a:tblGrid>
                <a:gridCol w="432303">
                  <a:extLst>
                    <a:ext uri="{9D8B030D-6E8A-4147-A177-3AD203B41FA5}">
                      <a16:colId xmlns:a16="http://schemas.microsoft.com/office/drawing/2014/main" val="677005653"/>
                    </a:ext>
                  </a:extLst>
                </a:gridCol>
                <a:gridCol w="1520914">
                  <a:extLst>
                    <a:ext uri="{9D8B030D-6E8A-4147-A177-3AD203B41FA5}">
                      <a16:colId xmlns:a16="http://schemas.microsoft.com/office/drawing/2014/main" val="27632195"/>
                    </a:ext>
                  </a:extLst>
                </a:gridCol>
              </a:tblGrid>
              <a:tr h="170695">
                <a:tc>
                  <a:txBody>
                    <a:bodyPr/>
                    <a:lstStyle/>
                    <a:p>
                      <a:endParaRPr lang="en-GB" sz="1000">
                        <a:solidFill>
                          <a:schemeClr val="bg1"/>
                        </a:solidFill>
                        <a:latin typeface="ABeeZee" panose="020B0604020202020204" charset="0"/>
                        <a:cs typeface="ABeeZee" panose="020B060402020202020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7DECD"/>
                    </a:solidFill>
                  </a:tcPr>
                </a:tc>
                <a:tc>
                  <a:txBody>
                    <a:bodyPr/>
                    <a:lstStyle/>
                    <a:p>
                      <a:r>
                        <a:rPr lang="en-GB" sz="1000" b="0" dirty="0">
                          <a:solidFill>
                            <a:schemeClr val="bg1"/>
                          </a:solidFill>
                          <a:latin typeface="ABeeZee" panose="020B0604020202020204" charset="0"/>
                          <a:cs typeface="ABeeZee" panose="020B0604020202020204" charset="0"/>
                        </a:rPr>
                        <a:t>tundra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9939073"/>
                  </a:ext>
                </a:extLst>
              </a:tr>
              <a:tr h="170695">
                <a:tc>
                  <a:txBody>
                    <a:bodyPr/>
                    <a:lstStyle/>
                    <a:p>
                      <a:endParaRPr lang="en-GB" sz="1000">
                        <a:solidFill>
                          <a:schemeClr val="bg1"/>
                        </a:solidFill>
                        <a:latin typeface="ABeeZee" panose="020B0604020202020204" charset="0"/>
                        <a:cs typeface="ABeeZee" panose="020B060402020202020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CA05A"/>
                    </a:solidFill>
                  </a:tcPr>
                </a:tc>
                <a:tc>
                  <a:txBody>
                    <a:bodyPr/>
                    <a:lstStyle/>
                    <a:p>
                      <a:r>
                        <a:rPr lang="en-GB" sz="1000" b="0" dirty="0">
                          <a:solidFill>
                            <a:schemeClr val="bg1"/>
                          </a:solidFill>
                          <a:latin typeface="ABeeZee" panose="020B0604020202020204" charset="0"/>
                          <a:cs typeface="ABeeZee" panose="020B0604020202020204" charset="0"/>
                        </a:rPr>
                        <a:t>taiga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1767150"/>
                  </a:ext>
                </a:extLst>
              </a:tr>
              <a:tr h="170695">
                <a:tc>
                  <a:txBody>
                    <a:bodyPr/>
                    <a:lstStyle/>
                    <a:p>
                      <a:endParaRPr lang="en-GB" sz="1000">
                        <a:solidFill>
                          <a:schemeClr val="bg1"/>
                        </a:solidFill>
                        <a:latin typeface="ABeeZee" panose="020B0604020202020204" charset="0"/>
                        <a:cs typeface="ABeeZee" panose="020B060402020202020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1C837"/>
                    </a:solidFill>
                  </a:tcPr>
                </a:tc>
                <a:tc>
                  <a:txBody>
                    <a:bodyPr/>
                    <a:lstStyle/>
                    <a:p>
                      <a:r>
                        <a:rPr lang="en-GB" sz="1000" b="0" dirty="0">
                          <a:solidFill>
                            <a:schemeClr val="bg1"/>
                          </a:solidFill>
                          <a:latin typeface="ABeeZee" panose="020B0604020202020204" charset="0"/>
                          <a:cs typeface="ABeeZee" panose="020B0604020202020204" charset="0"/>
                        </a:rPr>
                        <a:t>temperate forest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65812261"/>
                  </a:ext>
                </a:extLst>
              </a:tr>
              <a:tr h="170695">
                <a:tc>
                  <a:txBody>
                    <a:bodyPr/>
                    <a:lstStyle/>
                    <a:p>
                      <a:endParaRPr lang="en-GB" sz="1000">
                        <a:solidFill>
                          <a:schemeClr val="bg1"/>
                        </a:solidFill>
                        <a:latin typeface="ABeeZee" panose="020B0604020202020204" charset="0"/>
                        <a:cs typeface="ABeeZee" panose="020B060402020202020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47821"/>
                    </a:solidFill>
                  </a:tcPr>
                </a:tc>
                <a:tc>
                  <a:txBody>
                    <a:bodyPr/>
                    <a:lstStyle/>
                    <a:p>
                      <a:r>
                        <a:rPr lang="en-GB" sz="1000" b="0" dirty="0">
                          <a:solidFill>
                            <a:schemeClr val="bg1"/>
                          </a:solidFill>
                          <a:latin typeface="ABeeZee" panose="020B0604020202020204" charset="0"/>
                          <a:cs typeface="ABeeZee" panose="020B0604020202020204" charset="0"/>
                        </a:rPr>
                        <a:t>tropical rainforest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024783"/>
                  </a:ext>
                </a:extLst>
              </a:tr>
              <a:tr h="170695">
                <a:tc>
                  <a:txBody>
                    <a:bodyPr/>
                    <a:lstStyle/>
                    <a:p>
                      <a:endParaRPr lang="en-GB" sz="1000">
                        <a:solidFill>
                          <a:schemeClr val="bg1"/>
                        </a:solidFill>
                        <a:latin typeface="ABeeZee" panose="020B0604020202020204" charset="0"/>
                        <a:cs typeface="ABeeZee" panose="020B060402020202020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D55"/>
                    </a:solidFill>
                  </a:tcPr>
                </a:tc>
                <a:tc>
                  <a:txBody>
                    <a:bodyPr/>
                    <a:lstStyle/>
                    <a:p>
                      <a:r>
                        <a:rPr lang="en-GB" sz="1000" b="0" dirty="0">
                          <a:solidFill>
                            <a:schemeClr val="bg1"/>
                          </a:solidFill>
                          <a:latin typeface="ABeeZee" panose="020B0604020202020204" charset="0"/>
                          <a:cs typeface="ABeeZee" panose="020B0604020202020204" charset="0"/>
                        </a:rPr>
                        <a:t>savanna grasslands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3623457"/>
                  </a:ext>
                </a:extLst>
              </a:tr>
              <a:tr h="170695">
                <a:tc>
                  <a:txBody>
                    <a:bodyPr/>
                    <a:lstStyle/>
                    <a:p>
                      <a:endParaRPr lang="en-GB" sz="1000">
                        <a:solidFill>
                          <a:schemeClr val="bg1"/>
                        </a:solidFill>
                        <a:latin typeface="ABeeZee" panose="020B0604020202020204" charset="0"/>
                        <a:cs typeface="ABeeZee" panose="020B060402020202020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87137"/>
                    </a:solidFill>
                  </a:tcPr>
                </a:tc>
                <a:tc>
                  <a:txBody>
                    <a:bodyPr/>
                    <a:lstStyle/>
                    <a:p>
                      <a:r>
                        <a:rPr lang="en-GB" sz="1000" b="0">
                          <a:solidFill>
                            <a:schemeClr val="bg1"/>
                          </a:solidFill>
                          <a:latin typeface="ABeeZee" panose="020B0604020202020204" charset="0"/>
                          <a:cs typeface="ABeeZee" panose="020B0604020202020204" charset="0"/>
                        </a:rPr>
                        <a:t>Mediterranean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8747281"/>
                  </a:ext>
                </a:extLst>
              </a:tr>
              <a:tr h="170695">
                <a:tc>
                  <a:txBody>
                    <a:bodyPr/>
                    <a:lstStyle/>
                    <a:p>
                      <a:endParaRPr lang="en-GB" sz="1000">
                        <a:solidFill>
                          <a:schemeClr val="bg1"/>
                        </a:solidFill>
                        <a:latin typeface="ABeeZee" panose="020B0604020202020204" charset="0"/>
                        <a:cs typeface="ABeeZee" panose="020B060402020202020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6D5"/>
                    </a:solidFill>
                  </a:tcPr>
                </a:tc>
                <a:tc>
                  <a:txBody>
                    <a:bodyPr/>
                    <a:lstStyle/>
                    <a:p>
                      <a:r>
                        <a:rPr lang="en-GB" sz="1000" b="0" dirty="0">
                          <a:solidFill>
                            <a:schemeClr val="bg1"/>
                          </a:solidFill>
                          <a:latin typeface="ABeeZee" panose="020B0604020202020204" charset="0"/>
                          <a:cs typeface="ABeeZee" panose="020B0604020202020204" charset="0"/>
                        </a:rPr>
                        <a:t>hot deserts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95119556"/>
                  </a:ext>
                </a:extLst>
              </a:tr>
              <a:tr h="170695">
                <a:tc>
                  <a:txBody>
                    <a:bodyPr/>
                    <a:lstStyle/>
                    <a:p>
                      <a:endParaRPr lang="en-GB" sz="1000">
                        <a:solidFill>
                          <a:schemeClr val="bg1"/>
                        </a:solidFill>
                        <a:latin typeface="ABeeZee" panose="020B0604020202020204" charset="0"/>
                        <a:cs typeface="ABeeZee" panose="020B060402020202020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r>
                        <a:rPr lang="en-GB" sz="1000" b="0" dirty="0">
                          <a:solidFill>
                            <a:schemeClr val="bg1"/>
                          </a:solidFill>
                          <a:latin typeface="ABeeZee" panose="020B0604020202020204" charset="0"/>
                          <a:cs typeface="ABeeZee" panose="020B0604020202020204" charset="0"/>
                        </a:rPr>
                        <a:t>cold deserts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8403608"/>
                  </a:ext>
                </a:extLst>
              </a:tr>
              <a:tr h="170695">
                <a:tc>
                  <a:txBody>
                    <a:bodyPr/>
                    <a:lstStyle/>
                    <a:p>
                      <a:endParaRPr lang="en-GB" sz="1000">
                        <a:solidFill>
                          <a:schemeClr val="bg1"/>
                        </a:solidFill>
                        <a:latin typeface="ABeeZee" panose="020B0604020202020204" charset="0"/>
                        <a:cs typeface="ABeeZee" panose="020B060402020202020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AFE9"/>
                    </a:solidFill>
                  </a:tcPr>
                </a:tc>
                <a:tc>
                  <a:txBody>
                    <a:bodyPr/>
                    <a:lstStyle/>
                    <a:p>
                      <a:r>
                        <a:rPr lang="en-GB" sz="1000" b="0" dirty="0">
                          <a:solidFill>
                            <a:schemeClr val="bg1"/>
                          </a:solidFill>
                          <a:latin typeface="ABeeZee" panose="020B0604020202020204" charset="0"/>
                          <a:cs typeface="ABeeZee" panose="020B0604020202020204" charset="0"/>
                        </a:rPr>
                        <a:t>alpine shrublands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7845193"/>
                  </a:ext>
                </a:extLst>
              </a:tr>
            </a:tbl>
          </a:graphicData>
        </a:graphic>
      </p:graphicFrame>
    </p:spTree>
    <p:extLst>
      <p:ext uri="{BB962C8B-B14F-4D97-AF65-F5344CB8AC3E}">
        <p14:creationId xmlns:p14="http://schemas.microsoft.com/office/powerpoint/2010/main" val="53577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7">
            <a:extLst>
              <a:ext uri="{FF2B5EF4-FFF2-40B4-BE49-F238E27FC236}">
                <a16:creationId xmlns:a16="http://schemas.microsoft.com/office/drawing/2014/main" id="{F6F69487-93E7-7770-A08C-0CE138B3EECA}"/>
              </a:ext>
            </a:extLst>
          </p:cNvPr>
          <p:cNvSpPr txBox="1">
            <a:spLocks/>
          </p:cNvSpPr>
          <p:nvPr/>
        </p:nvSpPr>
        <p:spPr>
          <a:xfrm>
            <a:off x="88357" y="189262"/>
            <a:ext cx="5876025" cy="574040"/>
          </a:xfrm>
          <a:prstGeom prst="rect">
            <a:avLst/>
          </a:prstGeom>
          <a:noFill/>
        </p:spPr>
        <p:txBody>
          <a:bodyPr vert="horz" wrap="square" lIns="91440" tIns="45720" rIns="91440" bIns="45720" rtlCol="0" anchor="ctr">
            <a:noAutofit/>
          </a:bodyPr>
          <a:lstStyle/>
          <a:p>
            <a:pPr>
              <a:lnSpc>
                <a:spcPct val="107000"/>
              </a:lnSpc>
              <a:spcAft>
                <a:spcPts val="800"/>
              </a:spcAft>
            </a:pPr>
            <a:r>
              <a:rPr lang="en-US" b="1" spc="100" dirty="0">
                <a:solidFill>
                  <a:schemeClr val="bg1"/>
                </a:solidFill>
                <a:effectLst/>
                <a:latin typeface="Abeezee"/>
                <a:ea typeface="Andika"/>
                <a:cs typeface="Andika"/>
              </a:rPr>
              <a:t>Introduction to global climate</a:t>
            </a:r>
            <a:endParaRPr lang="en-GB" sz="900" dirty="0">
              <a:solidFill>
                <a:schemeClr val="bg1"/>
              </a:solidFill>
              <a:effectLst/>
              <a:latin typeface="Abeezee"/>
              <a:ea typeface="Calibri" panose="020F0502020204030204" pitchFamily="34" charset="0"/>
              <a:cs typeface="Times New Roman" panose="02020603050405020304" pitchFamily="18" charset="0"/>
            </a:endParaRPr>
          </a:p>
        </p:txBody>
      </p:sp>
      <p:sp>
        <p:nvSpPr>
          <p:cNvPr id="29" name="Rectangle 11">
            <a:extLst>
              <a:ext uri="{FF2B5EF4-FFF2-40B4-BE49-F238E27FC236}">
                <a16:creationId xmlns:a16="http://schemas.microsoft.com/office/drawing/2014/main" id="{09C57D9B-2745-ABD2-7125-4F37E81C6DC8}"/>
              </a:ext>
            </a:extLst>
          </p:cNvPr>
          <p:cNvSpPr/>
          <p:nvPr/>
        </p:nvSpPr>
        <p:spPr>
          <a:xfrm flipH="1">
            <a:off x="5964382" y="3881296"/>
            <a:ext cx="3890818" cy="308918"/>
          </a:xfrm>
          <a:custGeom>
            <a:avLst/>
            <a:gdLst>
              <a:gd name="connsiteX0" fmla="*/ 0 w 3253740"/>
              <a:gd name="connsiteY0" fmla="*/ 0 h 342900"/>
              <a:gd name="connsiteX1" fmla="*/ 325374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218729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7960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98135 w 3253740"/>
              <a:gd name="connsiteY1" fmla="*/ 0 h 342900"/>
              <a:gd name="connsiteX2" fmla="*/ 3253740 w 3253740"/>
              <a:gd name="connsiteY2" fmla="*/ 342900 h 342900"/>
              <a:gd name="connsiteX3" fmla="*/ 0 w 3253740"/>
              <a:gd name="connsiteY3" fmla="*/ 342900 h 342900"/>
              <a:gd name="connsiteX4" fmla="*/ 0 w 3253740"/>
              <a:gd name="connsiteY4" fmla="*/ 0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3740" h="342900">
                <a:moveTo>
                  <a:pt x="0" y="0"/>
                </a:moveTo>
                <a:lnTo>
                  <a:pt x="3198135" y="0"/>
                </a:lnTo>
                <a:lnTo>
                  <a:pt x="3253740" y="342900"/>
                </a:lnTo>
                <a:lnTo>
                  <a:pt x="0" y="342900"/>
                </a:lnTo>
                <a:lnTo>
                  <a:pt x="0" y="0"/>
                </a:lnTo>
                <a:close/>
              </a:path>
            </a:pathLst>
          </a:custGeom>
          <a:solidFill>
            <a:srgbClr val="E7E6E6">
              <a:lumMod val="25000"/>
            </a:srgbClr>
          </a:solidFill>
          <a:ln w="12700" cap="flat" cmpd="sng" algn="ctr">
            <a:noFill/>
            <a:prstDash val="solid"/>
            <a:miter lim="800000"/>
          </a:ln>
          <a:effectLst/>
        </p:spPr>
        <p:txBody>
          <a:bodyPr rot="0" spcFirstLastPara="0" vert="horz" wrap="square" lIns="108000" tIns="36000" rIns="108000" bIns="3600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Abeezee" panose="020B0604020202020204" charset="0"/>
                <a:ea typeface="Calibri" panose="020F0502020204030204" pitchFamily="34" charset="0"/>
                <a:cs typeface="Times New Roman" panose="02020603050405020304" pitchFamily="18" charset="0"/>
              </a:rPr>
              <a:t>The effects of climate change</a:t>
            </a:r>
            <a:endParaRPr kumimoji="0" lang="en-GB" sz="1050" b="0" i="0" u="none" strike="noStrike" kern="0" cap="none" spc="0" normalizeH="0" baseline="0" noProof="0" dirty="0">
              <a:ln>
                <a:noFill/>
              </a:ln>
              <a:solidFill>
                <a:prstClr val="white"/>
              </a:solidFill>
              <a:effectLst/>
              <a:uLnTx/>
              <a:uFillTx/>
              <a:latin typeface="Abeezee" panose="020B0604020202020204" charset="0"/>
              <a:ea typeface="Calibri" panose="020F0502020204030204" pitchFamily="34" charset="0"/>
              <a:cs typeface="Times New Roman" panose="02020603050405020304" pitchFamily="18" charset="0"/>
            </a:endParaRPr>
          </a:p>
        </p:txBody>
      </p:sp>
      <p:sp>
        <p:nvSpPr>
          <p:cNvPr id="30" name="Rectangle 11">
            <a:extLst>
              <a:ext uri="{FF2B5EF4-FFF2-40B4-BE49-F238E27FC236}">
                <a16:creationId xmlns:a16="http://schemas.microsoft.com/office/drawing/2014/main" id="{B6F9CCE2-8BAD-A850-73D1-F6E2D1AD48EE}"/>
              </a:ext>
            </a:extLst>
          </p:cNvPr>
          <p:cNvSpPr/>
          <p:nvPr/>
        </p:nvSpPr>
        <p:spPr>
          <a:xfrm>
            <a:off x="50424" y="797227"/>
            <a:ext cx="4410365" cy="308918"/>
          </a:xfrm>
          <a:custGeom>
            <a:avLst/>
            <a:gdLst>
              <a:gd name="connsiteX0" fmla="*/ 0 w 3253740"/>
              <a:gd name="connsiteY0" fmla="*/ 0 h 342900"/>
              <a:gd name="connsiteX1" fmla="*/ 325374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218729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7960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98135 w 3253740"/>
              <a:gd name="connsiteY1" fmla="*/ 0 h 342900"/>
              <a:gd name="connsiteX2" fmla="*/ 3253740 w 3253740"/>
              <a:gd name="connsiteY2" fmla="*/ 342900 h 342900"/>
              <a:gd name="connsiteX3" fmla="*/ 0 w 3253740"/>
              <a:gd name="connsiteY3" fmla="*/ 342900 h 342900"/>
              <a:gd name="connsiteX4" fmla="*/ 0 w 3253740"/>
              <a:gd name="connsiteY4" fmla="*/ 0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3740" h="342900">
                <a:moveTo>
                  <a:pt x="0" y="0"/>
                </a:moveTo>
                <a:lnTo>
                  <a:pt x="3198135" y="0"/>
                </a:lnTo>
                <a:lnTo>
                  <a:pt x="3253740" y="342900"/>
                </a:lnTo>
                <a:lnTo>
                  <a:pt x="0" y="342900"/>
                </a:lnTo>
                <a:lnTo>
                  <a:pt x="0" y="0"/>
                </a:lnTo>
                <a:close/>
              </a:path>
            </a:pathLst>
          </a:custGeom>
          <a:solidFill>
            <a:srgbClr val="E7E6E6">
              <a:lumMod val="25000"/>
            </a:srgbClr>
          </a:solidFill>
          <a:ln w="12700" cap="flat" cmpd="sng" algn="ctr">
            <a:noFill/>
            <a:prstDash val="solid"/>
            <a:miter lim="800000"/>
          </a:ln>
          <a:effectLst/>
        </p:spPr>
        <p:txBody>
          <a:bodyPr rot="0" spcFirstLastPara="0" vert="horz" wrap="square" lIns="108000" tIns="36000" rIns="108000" bIns="3600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prstClr val="white"/>
                </a:solidFill>
                <a:effectLst/>
                <a:uLnTx/>
                <a:uFillTx/>
                <a:latin typeface="Abeezee" panose="020B0604020202020204" charset="0"/>
                <a:ea typeface="Calibri" panose="020F0502020204030204" pitchFamily="34" charset="0"/>
                <a:cs typeface="Times New Roman" panose="02020603050405020304" pitchFamily="18" charset="0"/>
              </a:rPr>
              <a:t>Global warming </a:t>
            </a:r>
          </a:p>
        </p:txBody>
      </p:sp>
      <p:sp>
        <p:nvSpPr>
          <p:cNvPr id="2" name="Rectangle 11">
            <a:extLst>
              <a:ext uri="{FF2B5EF4-FFF2-40B4-BE49-F238E27FC236}">
                <a16:creationId xmlns:a16="http://schemas.microsoft.com/office/drawing/2014/main" id="{FB88D317-D86B-1503-3831-DD7D0F6CD3DE}"/>
              </a:ext>
            </a:extLst>
          </p:cNvPr>
          <p:cNvSpPr/>
          <p:nvPr/>
        </p:nvSpPr>
        <p:spPr>
          <a:xfrm>
            <a:off x="50423" y="3916073"/>
            <a:ext cx="4889757" cy="308918"/>
          </a:xfrm>
          <a:custGeom>
            <a:avLst/>
            <a:gdLst>
              <a:gd name="connsiteX0" fmla="*/ 0 w 3253740"/>
              <a:gd name="connsiteY0" fmla="*/ 0 h 342900"/>
              <a:gd name="connsiteX1" fmla="*/ 325374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218729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7960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98135 w 3253740"/>
              <a:gd name="connsiteY1" fmla="*/ 0 h 342900"/>
              <a:gd name="connsiteX2" fmla="*/ 3253740 w 3253740"/>
              <a:gd name="connsiteY2" fmla="*/ 342900 h 342900"/>
              <a:gd name="connsiteX3" fmla="*/ 0 w 3253740"/>
              <a:gd name="connsiteY3" fmla="*/ 342900 h 342900"/>
              <a:gd name="connsiteX4" fmla="*/ 0 w 3253740"/>
              <a:gd name="connsiteY4" fmla="*/ 0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3740" h="342900">
                <a:moveTo>
                  <a:pt x="0" y="0"/>
                </a:moveTo>
                <a:lnTo>
                  <a:pt x="3198135" y="0"/>
                </a:lnTo>
                <a:lnTo>
                  <a:pt x="3253740" y="342900"/>
                </a:lnTo>
                <a:lnTo>
                  <a:pt x="0" y="342900"/>
                </a:lnTo>
                <a:lnTo>
                  <a:pt x="0" y="0"/>
                </a:lnTo>
                <a:close/>
              </a:path>
            </a:pathLst>
          </a:custGeom>
          <a:solidFill>
            <a:srgbClr val="E7E6E6">
              <a:lumMod val="25000"/>
            </a:srgbClr>
          </a:solidFill>
          <a:ln w="12700" cap="flat" cmpd="sng" algn="ctr">
            <a:noFill/>
            <a:prstDash val="solid"/>
            <a:miter lim="800000"/>
          </a:ln>
          <a:effectLst/>
        </p:spPr>
        <p:txBody>
          <a:bodyPr rot="0" spcFirstLastPara="0" vert="horz" wrap="square" lIns="108000" tIns="36000" rIns="108000" bIns="3600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prstClr val="white"/>
                </a:solidFill>
                <a:effectLst/>
                <a:uLnTx/>
                <a:uFillTx/>
                <a:latin typeface="Abeezee" panose="020B0604020202020204" charset="0"/>
                <a:ea typeface="Calibri" panose="020F0502020204030204" pitchFamily="34" charset="0"/>
                <a:cs typeface="Times New Roman" panose="02020603050405020304" pitchFamily="18" charset="0"/>
              </a:rPr>
              <a:t>The causes of climate change</a:t>
            </a:r>
          </a:p>
        </p:txBody>
      </p:sp>
      <p:sp>
        <p:nvSpPr>
          <p:cNvPr id="10" name="Text Placeholder 2">
            <a:extLst>
              <a:ext uri="{FF2B5EF4-FFF2-40B4-BE49-F238E27FC236}">
                <a16:creationId xmlns:a16="http://schemas.microsoft.com/office/drawing/2014/main" id="{7CC17645-5A94-C3ED-78B4-191463838E69}"/>
              </a:ext>
            </a:extLst>
          </p:cNvPr>
          <p:cNvSpPr txBox="1">
            <a:spLocks/>
          </p:cNvSpPr>
          <p:nvPr/>
        </p:nvSpPr>
        <p:spPr>
          <a:xfrm>
            <a:off x="6099208" y="4294123"/>
            <a:ext cx="1643354" cy="1391073"/>
          </a:xfrm>
          <a:prstGeom prst="rect">
            <a:avLst/>
          </a:prstGeom>
          <a:ln>
            <a:noFill/>
          </a:ln>
        </p:spPr>
        <p:txBody>
          <a:bodyPr anchor="t"/>
          <a:lstStyle>
            <a:lvl1pPr marL="0" indent="0" algn="l" defTabSz="914400" rtl="0" eaLnBrk="1" latinLnBrk="0" hangingPunct="1">
              <a:lnSpc>
                <a:spcPts val="2000"/>
              </a:lnSpc>
              <a:spcBef>
                <a:spcPts val="0"/>
              </a:spcBef>
              <a:spcAft>
                <a:spcPts val="600"/>
              </a:spcAft>
              <a:buFont typeface="Arial" panose="020B0604020202020204" pitchFamily="34" charset="0"/>
              <a:buNone/>
              <a:defRPr sz="1400" b="0" kern="1200" spc="0" baseline="0">
                <a:solidFill>
                  <a:schemeClr val="tx1"/>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Aft>
                <a:spcPts val="0"/>
              </a:spcAft>
            </a:pPr>
            <a:r>
              <a:rPr lang="en-US" sz="1100" dirty="0">
                <a:solidFill>
                  <a:schemeClr val="bg1"/>
                </a:solidFill>
                <a:latin typeface="ABeeZee" panose="020B0604020202020204" charset="0"/>
              </a:rPr>
              <a:t>Climate change can cause:</a:t>
            </a:r>
          </a:p>
          <a:p>
            <a:pPr marL="171450" indent="-171450">
              <a:lnSpc>
                <a:spcPct val="120000"/>
              </a:lnSpc>
              <a:spcAft>
                <a:spcPts val="0"/>
              </a:spcAft>
              <a:buFont typeface="Arial" panose="020B0604020202020204" pitchFamily="34" charset="0"/>
              <a:buChar char="•"/>
            </a:pPr>
            <a:r>
              <a:rPr lang="en-US" sz="1100" dirty="0">
                <a:solidFill>
                  <a:schemeClr val="bg1"/>
                </a:solidFill>
                <a:latin typeface="ABeeZee" panose="020B0604020202020204" charset="0"/>
              </a:rPr>
              <a:t>more extreme weather events, such as heatwaves</a:t>
            </a:r>
          </a:p>
          <a:p>
            <a:pPr marL="171450" indent="-171450">
              <a:lnSpc>
                <a:spcPct val="120000"/>
              </a:lnSpc>
              <a:spcAft>
                <a:spcPts val="0"/>
              </a:spcAft>
              <a:buFont typeface="Arial" panose="020B0604020202020204" pitchFamily="34" charset="0"/>
              <a:buChar char="•"/>
            </a:pPr>
            <a:r>
              <a:rPr lang="en-US" sz="1100" dirty="0">
                <a:solidFill>
                  <a:schemeClr val="bg1"/>
                </a:solidFill>
                <a:latin typeface="ABeeZee" panose="020B0604020202020204" charset="0"/>
              </a:rPr>
              <a:t>melting sea ice and ice caps</a:t>
            </a:r>
          </a:p>
          <a:p>
            <a:pPr marL="171450" indent="-171450">
              <a:lnSpc>
                <a:spcPct val="120000"/>
              </a:lnSpc>
              <a:spcAft>
                <a:spcPts val="0"/>
              </a:spcAft>
              <a:buFont typeface="Arial" panose="020B0604020202020204" pitchFamily="34" charset="0"/>
              <a:buChar char="•"/>
            </a:pPr>
            <a:r>
              <a:rPr lang="en-US" sz="1100" dirty="0">
                <a:solidFill>
                  <a:schemeClr val="bg1"/>
                </a:solidFill>
                <a:latin typeface="ABeeZee" panose="020B0604020202020204" charset="0"/>
              </a:rPr>
              <a:t>rising sea levels and flooding of coastal areas</a:t>
            </a:r>
          </a:p>
        </p:txBody>
      </p:sp>
      <p:grpSp>
        <p:nvGrpSpPr>
          <p:cNvPr id="20" name="Group 19">
            <a:extLst>
              <a:ext uri="{FF2B5EF4-FFF2-40B4-BE49-F238E27FC236}">
                <a16:creationId xmlns:a16="http://schemas.microsoft.com/office/drawing/2014/main" id="{E71912D7-17B4-75A8-F05E-7E029D9603BF}"/>
              </a:ext>
            </a:extLst>
          </p:cNvPr>
          <p:cNvGrpSpPr/>
          <p:nvPr/>
        </p:nvGrpSpPr>
        <p:grpSpPr>
          <a:xfrm>
            <a:off x="50424" y="1034439"/>
            <a:ext cx="9767219" cy="3385879"/>
            <a:chOff x="50424" y="1034439"/>
            <a:chExt cx="9767219" cy="3385879"/>
          </a:xfrm>
        </p:grpSpPr>
        <p:sp>
          <p:nvSpPr>
            <p:cNvPr id="4" name="Text Placeholder 2">
              <a:extLst>
                <a:ext uri="{FF2B5EF4-FFF2-40B4-BE49-F238E27FC236}">
                  <a16:creationId xmlns:a16="http://schemas.microsoft.com/office/drawing/2014/main" id="{270C5E40-064A-CBEC-D7E3-7FA86E5584AC}"/>
                </a:ext>
              </a:extLst>
            </p:cNvPr>
            <p:cNvSpPr txBox="1">
              <a:spLocks/>
            </p:cNvSpPr>
            <p:nvPr/>
          </p:nvSpPr>
          <p:spPr>
            <a:xfrm>
              <a:off x="88358" y="2284173"/>
              <a:ext cx="3316064" cy="2136145"/>
            </a:xfrm>
            <a:prstGeom prst="rect">
              <a:avLst/>
            </a:prstGeom>
            <a:ln>
              <a:noFill/>
            </a:ln>
          </p:spPr>
          <p:txBody>
            <a:bodyPr anchor="t"/>
            <a:lstStyle>
              <a:lvl1pPr marL="0" indent="0" algn="l" defTabSz="914400" rtl="0" eaLnBrk="1" latinLnBrk="0" hangingPunct="1">
                <a:lnSpc>
                  <a:spcPts val="2000"/>
                </a:lnSpc>
                <a:spcBef>
                  <a:spcPts val="0"/>
                </a:spcBef>
                <a:spcAft>
                  <a:spcPts val="600"/>
                </a:spcAft>
                <a:buFont typeface="Arial" panose="020B0604020202020204" pitchFamily="34" charset="0"/>
                <a:buNone/>
                <a:defRPr sz="1400" b="0" kern="1200" spc="0" baseline="0">
                  <a:solidFill>
                    <a:schemeClr val="tx1"/>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1100" dirty="0">
                  <a:solidFill>
                    <a:schemeClr val="bg1"/>
                  </a:solidFill>
                  <a:latin typeface="ABeeZee" panose="020B0604020202020204" charset="0"/>
                </a:rPr>
                <a:t>The </a:t>
              </a:r>
              <a:r>
                <a:rPr lang="en-US" sz="1100" b="1" dirty="0">
                  <a:solidFill>
                    <a:schemeClr val="bg1"/>
                  </a:solidFill>
                  <a:latin typeface="ABeeZee" panose="020B0604020202020204" charset="0"/>
                </a:rPr>
                <a:t>greenhouse effect </a:t>
              </a:r>
              <a:r>
                <a:rPr lang="en-US" sz="1100" dirty="0">
                  <a:solidFill>
                    <a:schemeClr val="bg1"/>
                  </a:solidFill>
                  <a:latin typeface="ABeeZee" panose="020B0604020202020204" charset="0"/>
                </a:rPr>
                <a:t>is the </a:t>
              </a:r>
              <a:r>
                <a:rPr lang="en-US" sz="1100" b="1" dirty="0">
                  <a:solidFill>
                    <a:schemeClr val="bg1"/>
                  </a:solidFill>
                  <a:latin typeface="ABeeZee" panose="020B0604020202020204" charset="0"/>
                </a:rPr>
                <a:t>natural process, which</a:t>
              </a:r>
              <a:r>
                <a:rPr lang="en-US" sz="1100" dirty="0">
                  <a:solidFill>
                    <a:schemeClr val="bg1"/>
                  </a:solidFill>
                  <a:latin typeface="ABeeZee" panose="020B0604020202020204" charset="0"/>
                </a:rPr>
                <a:t> has always taken place, that keeps the Earth warm. Without it, the Earth would be too cold to live on.</a:t>
              </a:r>
            </a:p>
            <a:p>
              <a:pPr>
                <a:lnSpc>
                  <a:spcPct val="120000"/>
                </a:lnSpc>
              </a:pPr>
              <a:r>
                <a:rPr lang="en-US" sz="1100" dirty="0">
                  <a:solidFill>
                    <a:schemeClr val="bg1"/>
                  </a:solidFill>
                  <a:latin typeface="ABeeZee" panose="020B0604020202020204" charset="0"/>
                </a:rPr>
                <a:t>The light and heat energy are trapped in the atmosphere by greenhouse gases, such as carbon dioxide. This warms the Earth.</a:t>
              </a:r>
            </a:p>
          </p:txBody>
        </p:sp>
        <p:sp>
          <p:nvSpPr>
            <p:cNvPr id="6" name="Text Placeholder 2">
              <a:extLst>
                <a:ext uri="{FF2B5EF4-FFF2-40B4-BE49-F238E27FC236}">
                  <a16:creationId xmlns:a16="http://schemas.microsoft.com/office/drawing/2014/main" id="{E1E539CE-68DF-6B85-206C-0E8BF7E40CB5}"/>
                </a:ext>
              </a:extLst>
            </p:cNvPr>
            <p:cNvSpPr txBox="1">
              <a:spLocks/>
            </p:cNvSpPr>
            <p:nvPr/>
          </p:nvSpPr>
          <p:spPr>
            <a:xfrm>
              <a:off x="3652374" y="2284173"/>
              <a:ext cx="3257750" cy="1995758"/>
            </a:xfrm>
            <a:prstGeom prst="rect">
              <a:avLst/>
            </a:prstGeom>
            <a:ln>
              <a:noFill/>
            </a:ln>
          </p:spPr>
          <p:txBody>
            <a:bodyPr anchor="t"/>
            <a:lstStyle>
              <a:lvl1pPr marL="0" indent="0" algn="l" defTabSz="914400" rtl="0" eaLnBrk="1" latinLnBrk="0" hangingPunct="1">
                <a:lnSpc>
                  <a:spcPts val="2000"/>
                </a:lnSpc>
                <a:spcBef>
                  <a:spcPts val="0"/>
                </a:spcBef>
                <a:spcAft>
                  <a:spcPts val="600"/>
                </a:spcAft>
                <a:buFont typeface="Arial" panose="020B0604020202020204" pitchFamily="34" charset="0"/>
                <a:buNone/>
                <a:defRPr sz="1400" b="0" kern="1200" spc="0" baseline="0">
                  <a:solidFill>
                    <a:schemeClr val="tx1"/>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1100" dirty="0">
                  <a:solidFill>
                    <a:schemeClr val="bg1"/>
                  </a:solidFill>
                  <a:latin typeface="ABeeZee" panose="020B0604020202020204" charset="0"/>
                </a:rPr>
                <a:t>The </a:t>
              </a:r>
              <a:r>
                <a:rPr lang="en-US" sz="1100" b="1" dirty="0">
                  <a:solidFill>
                    <a:schemeClr val="bg1"/>
                  </a:solidFill>
                  <a:latin typeface="ABeeZee" panose="020B0604020202020204" charset="0"/>
                </a:rPr>
                <a:t>enhanced greenhouse effect </a:t>
              </a:r>
              <a:r>
                <a:rPr lang="en-US" sz="1100" dirty="0">
                  <a:solidFill>
                    <a:schemeClr val="bg1"/>
                  </a:solidFill>
                  <a:latin typeface="ABeeZee" panose="020B0604020202020204" charset="0"/>
                </a:rPr>
                <a:t>causes an </a:t>
              </a:r>
              <a:r>
                <a:rPr lang="en-US" sz="1100" b="1" dirty="0">
                  <a:solidFill>
                    <a:schemeClr val="bg1"/>
                  </a:solidFill>
                  <a:latin typeface="ABeeZee" panose="020B0604020202020204" charset="0"/>
                </a:rPr>
                <a:t>unnatural increase in temperature</a:t>
              </a:r>
              <a:r>
                <a:rPr lang="en-US" sz="1100" dirty="0">
                  <a:solidFill>
                    <a:schemeClr val="bg1"/>
                  </a:solidFill>
                  <a:latin typeface="ABeeZee" panose="020B0604020202020204" charset="0"/>
                </a:rPr>
                <a:t>. Human activities (such as burning fossil fuels, transport, waste, agriculture, deforestation) increase the amount of greenhouse gases in the atmosphere. The Earth warms more quickly, and global warming increases.</a:t>
              </a:r>
            </a:p>
          </p:txBody>
        </p:sp>
        <p:sp>
          <p:nvSpPr>
            <p:cNvPr id="8" name="Text Placeholder 2">
              <a:extLst>
                <a:ext uri="{FF2B5EF4-FFF2-40B4-BE49-F238E27FC236}">
                  <a16:creationId xmlns:a16="http://schemas.microsoft.com/office/drawing/2014/main" id="{12E1C295-2BB0-9987-6799-7186747FA2B7}"/>
                </a:ext>
              </a:extLst>
            </p:cNvPr>
            <p:cNvSpPr txBox="1">
              <a:spLocks/>
            </p:cNvSpPr>
            <p:nvPr/>
          </p:nvSpPr>
          <p:spPr>
            <a:xfrm>
              <a:off x="7158076" y="2274719"/>
              <a:ext cx="2659567" cy="1523222"/>
            </a:xfrm>
            <a:prstGeom prst="rect">
              <a:avLst/>
            </a:prstGeom>
            <a:ln>
              <a:noFill/>
            </a:ln>
          </p:spPr>
          <p:txBody>
            <a:bodyPr anchor="t"/>
            <a:lstStyle>
              <a:lvl1pPr marL="0" indent="0" algn="l" defTabSz="914400" rtl="0" eaLnBrk="1" latinLnBrk="0" hangingPunct="1">
                <a:lnSpc>
                  <a:spcPts val="2000"/>
                </a:lnSpc>
                <a:spcBef>
                  <a:spcPts val="0"/>
                </a:spcBef>
                <a:spcAft>
                  <a:spcPts val="600"/>
                </a:spcAft>
                <a:buFont typeface="Arial" panose="020B0604020202020204" pitchFamily="34" charset="0"/>
                <a:buNone/>
                <a:defRPr sz="1400" b="0" kern="1200" spc="0" baseline="0">
                  <a:solidFill>
                    <a:schemeClr val="tx1"/>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1100" dirty="0">
                  <a:solidFill>
                    <a:schemeClr val="bg1"/>
                  </a:solidFill>
                  <a:latin typeface="ABeeZee" panose="020B0604020202020204" charset="0"/>
                </a:rPr>
                <a:t>Accelerated global warming can also lead to other changes in the Earth’s long-term weather patterns, such as precipitation, wind and storms. The changes to the Earth’s wider climate – not just temperature – are called </a:t>
              </a:r>
              <a:r>
                <a:rPr lang="en-US" sz="1100" b="1" dirty="0">
                  <a:solidFill>
                    <a:schemeClr val="bg1"/>
                  </a:solidFill>
                  <a:latin typeface="ABeeZee" panose="020B0604020202020204" charset="0"/>
                </a:rPr>
                <a:t>climate change</a:t>
              </a:r>
              <a:r>
                <a:rPr lang="en-US" sz="1100" dirty="0">
                  <a:solidFill>
                    <a:schemeClr val="bg1"/>
                  </a:solidFill>
                  <a:latin typeface="ABeeZee" panose="020B0604020202020204" charset="0"/>
                </a:rPr>
                <a:t>.</a:t>
              </a:r>
            </a:p>
          </p:txBody>
        </p:sp>
        <p:cxnSp>
          <p:nvCxnSpPr>
            <p:cNvPr id="11" name="Straight Arrow Connector 10">
              <a:extLst>
                <a:ext uri="{FF2B5EF4-FFF2-40B4-BE49-F238E27FC236}">
                  <a16:creationId xmlns:a16="http://schemas.microsoft.com/office/drawing/2014/main" id="{2BC180B7-6C46-0E9F-0FE0-F8D962B5F462}"/>
                </a:ext>
              </a:extLst>
            </p:cNvPr>
            <p:cNvCxnSpPr>
              <a:cxnSpLocks/>
            </p:cNvCxnSpPr>
            <p:nvPr/>
          </p:nvCxnSpPr>
          <p:spPr>
            <a:xfrm>
              <a:off x="3279930" y="3036479"/>
              <a:ext cx="248984"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3BE58A6-51FA-F482-905E-451BDF6FFA03}"/>
                </a:ext>
              </a:extLst>
            </p:cNvPr>
            <p:cNvCxnSpPr>
              <a:cxnSpLocks/>
            </p:cNvCxnSpPr>
            <p:nvPr/>
          </p:nvCxnSpPr>
          <p:spPr>
            <a:xfrm>
              <a:off x="6855642" y="3036479"/>
              <a:ext cx="248984"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9C5DF693-D4AC-7A7E-F487-29B4061A837E}"/>
                </a:ext>
              </a:extLst>
            </p:cNvPr>
            <p:cNvPicPr>
              <a:picLocks noChangeAspect="1"/>
            </p:cNvPicPr>
            <p:nvPr/>
          </p:nvPicPr>
          <p:blipFill>
            <a:blip r:embed="rId3"/>
            <a:stretch>
              <a:fillRect/>
            </a:stretch>
          </p:blipFill>
          <p:spPr>
            <a:xfrm>
              <a:off x="7690295" y="1034439"/>
              <a:ext cx="1368022" cy="1290829"/>
            </a:xfrm>
            <a:prstGeom prst="rect">
              <a:avLst/>
            </a:prstGeom>
          </p:spPr>
        </p:pic>
        <p:pic>
          <p:nvPicPr>
            <p:cNvPr id="17" name="Picture 16" descr="A screen shot of a computer screen&#10;&#10;Description automatically generated">
              <a:extLst>
                <a:ext uri="{FF2B5EF4-FFF2-40B4-BE49-F238E27FC236}">
                  <a16:creationId xmlns:a16="http://schemas.microsoft.com/office/drawing/2014/main" id="{59B02C0E-4DA3-2E91-C914-AE0BAEBD9D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9930" y="1053367"/>
              <a:ext cx="3257750" cy="1321986"/>
            </a:xfrm>
            <a:prstGeom prst="rect">
              <a:avLst/>
            </a:prstGeom>
          </p:spPr>
        </p:pic>
        <p:pic>
          <p:nvPicPr>
            <p:cNvPr id="19" name="Picture 18" descr="A screen shot of a diagram of the earth&#10;&#10;Description automatically generated">
              <a:extLst>
                <a:ext uri="{FF2B5EF4-FFF2-40B4-BE49-F238E27FC236}">
                  <a16:creationId xmlns:a16="http://schemas.microsoft.com/office/drawing/2014/main" id="{7B98E8D3-D52A-9B48-7791-98CFFE9158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24" y="1053863"/>
              <a:ext cx="3316064" cy="1344707"/>
            </a:xfrm>
            <a:prstGeom prst="rect">
              <a:avLst/>
            </a:prstGeom>
          </p:spPr>
        </p:pic>
      </p:grpSp>
      <p:pic>
        <p:nvPicPr>
          <p:cNvPr id="21" name="Picture 20" descr="Icon&#10;&#10;Description automatically generated">
            <a:extLst>
              <a:ext uri="{FF2B5EF4-FFF2-40B4-BE49-F238E27FC236}">
                <a16:creationId xmlns:a16="http://schemas.microsoft.com/office/drawing/2014/main" id="{7CC0F265-6DAA-CBB7-1E07-01F7709DE8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85207" y="4360219"/>
            <a:ext cx="756652" cy="757869"/>
          </a:xfrm>
          <a:prstGeom prst="rect">
            <a:avLst/>
          </a:prstGeom>
        </p:spPr>
      </p:pic>
      <p:grpSp>
        <p:nvGrpSpPr>
          <p:cNvPr id="22" name="Group 21">
            <a:extLst>
              <a:ext uri="{FF2B5EF4-FFF2-40B4-BE49-F238E27FC236}">
                <a16:creationId xmlns:a16="http://schemas.microsoft.com/office/drawing/2014/main" id="{8C12DD9C-D759-C377-50AB-642DD49EDA0B}"/>
              </a:ext>
            </a:extLst>
          </p:cNvPr>
          <p:cNvGrpSpPr/>
          <p:nvPr/>
        </p:nvGrpSpPr>
        <p:grpSpPr>
          <a:xfrm>
            <a:off x="3221053" y="5491727"/>
            <a:ext cx="784629" cy="757869"/>
            <a:chOff x="6678307" y="1206691"/>
            <a:chExt cx="4444617" cy="4444617"/>
          </a:xfrm>
        </p:grpSpPr>
        <p:pic>
          <p:nvPicPr>
            <p:cNvPr id="23" name="Picture 22" descr="Icon&#10;&#10;Description automatically generated">
              <a:extLst>
                <a:ext uri="{FF2B5EF4-FFF2-40B4-BE49-F238E27FC236}">
                  <a16:creationId xmlns:a16="http://schemas.microsoft.com/office/drawing/2014/main" id="{4B0823EE-2BA4-C4BB-118F-E05A23DF22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78307" y="1206691"/>
              <a:ext cx="4444617" cy="4444617"/>
            </a:xfrm>
            <a:prstGeom prst="rect">
              <a:avLst/>
            </a:prstGeom>
          </p:spPr>
        </p:pic>
        <p:pic>
          <p:nvPicPr>
            <p:cNvPr id="24" name="Picture 2" descr="Free Cow Milk vector and picture">
              <a:extLst>
                <a:ext uri="{FF2B5EF4-FFF2-40B4-BE49-F238E27FC236}">
                  <a16:creationId xmlns:a16="http://schemas.microsoft.com/office/drawing/2014/main" id="{0C5F35A5-34E9-B4A0-C6C1-6A8BB11DDC1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18843" y="1999752"/>
              <a:ext cx="1384966" cy="77038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Free Cow Milk vector and picture">
              <a:extLst>
                <a:ext uri="{FF2B5EF4-FFF2-40B4-BE49-F238E27FC236}">
                  <a16:creationId xmlns:a16="http://schemas.microsoft.com/office/drawing/2014/main" id="{B032DBC4-76AD-7B7B-377E-50C243A264E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7317753" y="2433353"/>
              <a:ext cx="950998" cy="528993"/>
            </a:xfrm>
            <a:prstGeom prst="rect">
              <a:avLst/>
            </a:prstGeom>
            <a:noFill/>
            <a:extLst>
              <a:ext uri="{909E8E84-426E-40DD-AFC4-6F175D3DCCD1}">
                <a14:hiddenFill xmlns:a14="http://schemas.microsoft.com/office/drawing/2010/main">
                  <a:solidFill>
                    <a:srgbClr val="FFFFFF"/>
                  </a:solidFill>
                </a14:hiddenFill>
              </a:ext>
            </a:extLst>
          </p:spPr>
        </p:pic>
      </p:grpSp>
      <p:pic>
        <p:nvPicPr>
          <p:cNvPr id="26" name="Picture 25">
            <a:extLst>
              <a:ext uri="{FF2B5EF4-FFF2-40B4-BE49-F238E27FC236}">
                <a16:creationId xmlns:a16="http://schemas.microsoft.com/office/drawing/2014/main" id="{0C6ADCDB-AFC8-F14D-3399-D5029E2EEC4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29889" y="5490010"/>
            <a:ext cx="756652" cy="758700"/>
          </a:xfrm>
          <a:prstGeom prst="rect">
            <a:avLst/>
          </a:prstGeom>
        </p:spPr>
      </p:pic>
      <p:pic>
        <p:nvPicPr>
          <p:cNvPr id="27" name="Picture 26" descr="Logo, icon&#10;&#10;Description automatically generated">
            <a:extLst>
              <a:ext uri="{FF2B5EF4-FFF2-40B4-BE49-F238E27FC236}">
                <a16:creationId xmlns:a16="http://schemas.microsoft.com/office/drawing/2014/main" id="{B89E5920-234B-021E-3C82-37A604A6957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70904" y="4258135"/>
            <a:ext cx="757869" cy="757869"/>
          </a:xfrm>
          <a:prstGeom prst="rect">
            <a:avLst/>
          </a:prstGeom>
        </p:spPr>
      </p:pic>
      <p:pic>
        <p:nvPicPr>
          <p:cNvPr id="32" name="Picture 31" descr="Icon&#10;&#10;Description automatically generated">
            <a:extLst>
              <a:ext uri="{FF2B5EF4-FFF2-40B4-BE49-F238E27FC236}">
                <a16:creationId xmlns:a16="http://schemas.microsoft.com/office/drawing/2014/main" id="{F4C9A617-F013-C850-5FEB-86C41C946B0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57818" y="4360219"/>
            <a:ext cx="756653" cy="756653"/>
          </a:xfrm>
          <a:prstGeom prst="rect">
            <a:avLst/>
          </a:prstGeom>
        </p:spPr>
      </p:pic>
      <p:sp>
        <p:nvSpPr>
          <p:cNvPr id="33" name="TextBox 32">
            <a:extLst>
              <a:ext uri="{FF2B5EF4-FFF2-40B4-BE49-F238E27FC236}">
                <a16:creationId xmlns:a16="http://schemas.microsoft.com/office/drawing/2014/main" id="{0E1C6220-BA48-4536-797E-C5538225E488}"/>
              </a:ext>
            </a:extLst>
          </p:cNvPr>
          <p:cNvSpPr txBox="1"/>
          <p:nvPr/>
        </p:nvSpPr>
        <p:spPr>
          <a:xfrm>
            <a:off x="4429549" y="6184391"/>
            <a:ext cx="858056" cy="313034"/>
          </a:xfrm>
          <a:prstGeom prst="rect">
            <a:avLst/>
          </a:prstGeom>
          <a:noFill/>
        </p:spPr>
        <p:txBody>
          <a:bodyPr wrap="square" rtlCol="0">
            <a:spAutoFit/>
          </a:bodyPr>
          <a:lstStyle/>
          <a:p>
            <a:pPr algn="ctr">
              <a:lnSpc>
                <a:spcPct val="130000"/>
              </a:lnSpc>
            </a:pPr>
            <a:r>
              <a:rPr lang="en-GB" sz="1200" dirty="0">
                <a:solidFill>
                  <a:schemeClr val="bg1"/>
                </a:solidFill>
                <a:latin typeface="ABeeZee" panose="020B0604020202020204" charset="0"/>
              </a:rPr>
              <a:t>waste</a:t>
            </a:r>
          </a:p>
        </p:txBody>
      </p:sp>
      <p:sp>
        <p:nvSpPr>
          <p:cNvPr id="34" name="TextBox 33">
            <a:extLst>
              <a:ext uri="{FF2B5EF4-FFF2-40B4-BE49-F238E27FC236}">
                <a16:creationId xmlns:a16="http://schemas.microsoft.com/office/drawing/2014/main" id="{8648D1B3-036C-649C-63DC-B3578176295C}"/>
              </a:ext>
            </a:extLst>
          </p:cNvPr>
          <p:cNvSpPr txBox="1"/>
          <p:nvPr/>
        </p:nvSpPr>
        <p:spPr>
          <a:xfrm>
            <a:off x="2509543" y="5039458"/>
            <a:ext cx="1190649" cy="313034"/>
          </a:xfrm>
          <a:prstGeom prst="rect">
            <a:avLst/>
          </a:prstGeom>
          <a:noFill/>
        </p:spPr>
        <p:txBody>
          <a:bodyPr wrap="square" rtlCol="0">
            <a:spAutoFit/>
          </a:bodyPr>
          <a:lstStyle/>
          <a:p>
            <a:pPr algn="ctr">
              <a:lnSpc>
                <a:spcPct val="130000"/>
              </a:lnSpc>
            </a:pPr>
            <a:r>
              <a:rPr lang="en-GB" sz="1200" dirty="0">
                <a:solidFill>
                  <a:schemeClr val="bg1"/>
                </a:solidFill>
                <a:latin typeface="ABeeZee" panose="020B0604020202020204" charset="0"/>
              </a:rPr>
              <a:t>deforestation</a:t>
            </a:r>
          </a:p>
        </p:txBody>
      </p:sp>
      <p:sp>
        <p:nvSpPr>
          <p:cNvPr id="44" name="TextBox 43">
            <a:extLst>
              <a:ext uri="{FF2B5EF4-FFF2-40B4-BE49-F238E27FC236}">
                <a16:creationId xmlns:a16="http://schemas.microsoft.com/office/drawing/2014/main" id="{B0C23F8B-B0B0-94FA-647B-D3005E55B65E}"/>
              </a:ext>
            </a:extLst>
          </p:cNvPr>
          <p:cNvSpPr txBox="1"/>
          <p:nvPr/>
        </p:nvSpPr>
        <p:spPr>
          <a:xfrm>
            <a:off x="3662911" y="4927542"/>
            <a:ext cx="978875" cy="553421"/>
          </a:xfrm>
          <a:prstGeom prst="rect">
            <a:avLst/>
          </a:prstGeom>
          <a:noFill/>
        </p:spPr>
        <p:txBody>
          <a:bodyPr wrap="square" rtlCol="0">
            <a:spAutoFit/>
          </a:bodyPr>
          <a:lstStyle/>
          <a:p>
            <a:pPr algn="ctr">
              <a:lnSpc>
                <a:spcPct val="130000"/>
              </a:lnSpc>
            </a:pPr>
            <a:r>
              <a:rPr lang="en-GB" sz="1200" dirty="0">
                <a:solidFill>
                  <a:schemeClr val="bg1"/>
                </a:solidFill>
                <a:latin typeface="ABeeZee" panose="020B0604020202020204" charset="0"/>
              </a:rPr>
              <a:t>electricity generation</a:t>
            </a:r>
          </a:p>
        </p:txBody>
      </p:sp>
      <p:sp>
        <p:nvSpPr>
          <p:cNvPr id="51" name="TextBox 50">
            <a:extLst>
              <a:ext uri="{FF2B5EF4-FFF2-40B4-BE49-F238E27FC236}">
                <a16:creationId xmlns:a16="http://schemas.microsoft.com/office/drawing/2014/main" id="{5F3C7C05-C371-8F2A-3795-D48B4ED2FBC8}"/>
              </a:ext>
            </a:extLst>
          </p:cNvPr>
          <p:cNvSpPr txBox="1"/>
          <p:nvPr/>
        </p:nvSpPr>
        <p:spPr>
          <a:xfrm>
            <a:off x="4728669" y="5039458"/>
            <a:ext cx="1014949" cy="313034"/>
          </a:xfrm>
          <a:prstGeom prst="rect">
            <a:avLst/>
          </a:prstGeom>
          <a:noFill/>
        </p:spPr>
        <p:txBody>
          <a:bodyPr wrap="square" rtlCol="0">
            <a:spAutoFit/>
          </a:bodyPr>
          <a:lstStyle/>
          <a:p>
            <a:pPr algn="ctr">
              <a:lnSpc>
                <a:spcPct val="130000"/>
              </a:lnSpc>
            </a:pPr>
            <a:r>
              <a:rPr lang="en-GB" sz="1200" dirty="0">
                <a:solidFill>
                  <a:schemeClr val="bg1"/>
                </a:solidFill>
                <a:latin typeface="ABeeZee" panose="020B0604020202020204" charset="0"/>
              </a:rPr>
              <a:t>transport</a:t>
            </a:r>
          </a:p>
        </p:txBody>
      </p:sp>
      <p:sp>
        <p:nvSpPr>
          <p:cNvPr id="52" name="TextBox 51">
            <a:extLst>
              <a:ext uri="{FF2B5EF4-FFF2-40B4-BE49-F238E27FC236}">
                <a16:creationId xmlns:a16="http://schemas.microsoft.com/office/drawing/2014/main" id="{2CADD967-DEE5-4EDB-F0D5-72E919CECAAE}"/>
              </a:ext>
            </a:extLst>
          </p:cNvPr>
          <p:cNvSpPr txBox="1"/>
          <p:nvPr/>
        </p:nvSpPr>
        <p:spPr>
          <a:xfrm>
            <a:off x="3042395" y="6188454"/>
            <a:ext cx="1240791" cy="313034"/>
          </a:xfrm>
          <a:prstGeom prst="rect">
            <a:avLst/>
          </a:prstGeom>
          <a:noFill/>
        </p:spPr>
        <p:txBody>
          <a:bodyPr wrap="square" rtlCol="0">
            <a:spAutoFit/>
          </a:bodyPr>
          <a:lstStyle/>
          <a:p>
            <a:pPr algn="ctr">
              <a:lnSpc>
                <a:spcPct val="130000"/>
              </a:lnSpc>
            </a:pPr>
            <a:r>
              <a:rPr lang="en-GB" sz="1200" dirty="0">
                <a:solidFill>
                  <a:schemeClr val="bg1"/>
                </a:solidFill>
                <a:latin typeface="ABeeZee" panose="020B0604020202020204" charset="0"/>
              </a:rPr>
              <a:t>agriculture</a:t>
            </a:r>
          </a:p>
        </p:txBody>
      </p:sp>
      <p:sp>
        <p:nvSpPr>
          <p:cNvPr id="55" name="Text Placeholder 2">
            <a:extLst>
              <a:ext uri="{FF2B5EF4-FFF2-40B4-BE49-F238E27FC236}">
                <a16:creationId xmlns:a16="http://schemas.microsoft.com/office/drawing/2014/main" id="{9B329BDB-6E8C-342C-DCF8-11C249E80E55}"/>
              </a:ext>
            </a:extLst>
          </p:cNvPr>
          <p:cNvSpPr txBox="1">
            <a:spLocks/>
          </p:cNvSpPr>
          <p:nvPr/>
        </p:nvSpPr>
        <p:spPr>
          <a:xfrm>
            <a:off x="182464" y="4222854"/>
            <a:ext cx="2484488" cy="2461465"/>
          </a:xfrm>
          <a:prstGeom prst="rect">
            <a:avLst/>
          </a:prstGeom>
          <a:ln>
            <a:noFill/>
          </a:ln>
        </p:spPr>
        <p:txBody>
          <a:bodyPr anchor="t"/>
          <a:lstStyle>
            <a:lvl1pPr marL="0" indent="0" algn="l" defTabSz="914400" rtl="0" eaLnBrk="1" latinLnBrk="0" hangingPunct="1">
              <a:lnSpc>
                <a:spcPts val="2000"/>
              </a:lnSpc>
              <a:spcBef>
                <a:spcPts val="0"/>
              </a:spcBef>
              <a:spcAft>
                <a:spcPts val="600"/>
              </a:spcAft>
              <a:buFont typeface="Arial" panose="020B0604020202020204" pitchFamily="34" charset="0"/>
              <a:buNone/>
              <a:defRPr sz="1400" b="0" kern="1200" spc="0" baseline="0">
                <a:solidFill>
                  <a:schemeClr val="tx1"/>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Aft>
                <a:spcPts val="0"/>
              </a:spcAft>
            </a:pPr>
            <a:r>
              <a:rPr lang="en-US" sz="1100" dirty="0">
                <a:solidFill>
                  <a:schemeClr val="bg1"/>
                </a:solidFill>
                <a:latin typeface="ABeeZee" panose="020B0604020202020204" charset="0"/>
              </a:rPr>
              <a:t>Climate change is caused by:</a:t>
            </a:r>
          </a:p>
          <a:p>
            <a:pPr marL="171450" indent="-171450">
              <a:lnSpc>
                <a:spcPct val="120000"/>
              </a:lnSpc>
              <a:spcAft>
                <a:spcPts val="0"/>
              </a:spcAft>
              <a:buFont typeface="Arial" panose="020B0604020202020204" pitchFamily="34" charset="0"/>
              <a:buChar char="•"/>
            </a:pPr>
            <a:r>
              <a:rPr lang="en-US" sz="1100" dirty="0">
                <a:solidFill>
                  <a:schemeClr val="bg1"/>
                </a:solidFill>
                <a:latin typeface="ABeeZee" panose="020B0604020202020204" charset="0"/>
              </a:rPr>
              <a:t>burning fossil fuels for transport and electricity generation, which releases greenhouse gases</a:t>
            </a:r>
          </a:p>
          <a:p>
            <a:pPr marL="171450" indent="-171450">
              <a:lnSpc>
                <a:spcPct val="120000"/>
              </a:lnSpc>
              <a:spcAft>
                <a:spcPts val="0"/>
              </a:spcAft>
              <a:buFont typeface="Arial" panose="020B0604020202020204" pitchFamily="34" charset="0"/>
              <a:buChar char="•"/>
            </a:pPr>
            <a:r>
              <a:rPr lang="en-US" sz="1100" dirty="0">
                <a:solidFill>
                  <a:schemeClr val="bg1"/>
                </a:solidFill>
                <a:latin typeface="ABeeZee" panose="020B0604020202020204" charset="0"/>
              </a:rPr>
              <a:t>deforestation, which reduces the absorption of greenhouse gases</a:t>
            </a:r>
          </a:p>
          <a:p>
            <a:pPr marL="171450" indent="-171450">
              <a:lnSpc>
                <a:spcPct val="120000"/>
              </a:lnSpc>
              <a:spcAft>
                <a:spcPts val="0"/>
              </a:spcAft>
              <a:buFont typeface="Arial" panose="020B0604020202020204" pitchFamily="34" charset="0"/>
              <a:buChar char="•"/>
            </a:pPr>
            <a:r>
              <a:rPr lang="en-US" sz="1100" dirty="0">
                <a:solidFill>
                  <a:schemeClr val="bg1"/>
                </a:solidFill>
                <a:latin typeface="ABeeZee" panose="020B0604020202020204" charset="0"/>
              </a:rPr>
              <a:t>agriculture and waste disposal, which release greenhouse gases</a:t>
            </a:r>
          </a:p>
        </p:txBody>
      </p:sp>
      <p:pic>
        <p:nvPicPr>
          <p:cNvPr id="56" name="Picture 55" descr="A waterfall with white foam and blue water&#10;&#10;Description automatically generated with medium confidence">
            <a:extLst>
              <a:ext uri="{FF2B5EF4-FFF2-40B4-BE49-F238E27FC236}">
                <a16:creationId xmlns:a16="http://schemas.microsoft.com/office/drawing/2014/main" id="{DE60953C-92B7-D18A-28E1-BC628D93261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73549" y="4928177"/>
            <a:ext cx="997229" cy="997229"/>
          </a:xfrm>
          <a:prstGeom prst="rect">
            <a:avLst/>
          </a:prstGeom>
        </p:spPr>
      </p:pic>
      <p:pic>
        <p:nvPicPr>
          <p:cNvPr id="57" name="Picture 56" descr="A cartoon of a village in water&#10;&#10;Description automatically generated">
            <a:extLst>
              <a:ext uri="{FF2B5EF4-FFF2-40B4-BE49-F238E27FC236}">
                <a16:creationId xmlns:a16="http://schemas.microsoft.com/office/drawing/2014/main" id="{9D10C821-E112-A03C-259E-4B657468B0F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769508" y="5471045"/>
            <a:ext cx="997229" cy="997229"/>
          </a:xfrm>
          <a:prstGeom prst="rect">
            <a:avLst/>
          </a:prstGeom>
        </p:spPr>
      </p:pic>
      <p:pic>
        <p:nvPicPr>
          <p:cNvPr id="58" name="Picture 57" descr="Logo, icon&#10;&#10;Description automatically generated">
            <a:extLst>
              <a:ext uri="{FF2B5EF4-FFF2-40B4-BE49-F238E27FC236}">
                <a16:creationId xmlns:a16="http://schemas.microsoft.com/office/drawing/2014/main" id="{9F96706C-0EB2-1A37-00AF-EA99ACED7B0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722063" y="4242713"/>
            <a:ext cx="997229" cy="997229"/>
          </a:xfrm>
          <a:prstGeom prst="rect">
            <a:avLst/>
          </a:prstGeom>
        </p:spPr>
      </p:pic>
    </p:spTree>
    <p:extLst>
      <p:ext uri="{BB962C8B-B14F-4D97-AF65-F5344CB8AC3E}">
        <p14:creationId xmlns:p14="http://schemas.microsoft.com/office/powerpoint/2010/main" val="3814857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itle Slide">
  <a:themeElements>
    <a:clrScheme name="UL Humanities (Teacher Facing)">
      <a:dk1>
        <a:srgbClr val="FFFFFF"/>
      </a:dk1>
      <a:lt1>
        <a:srgbClr val="000000"/>
      </a:lt1>
      <a:dk2>
        <a:srgbClr val="E6E6E6"/>
      </a:dk2>
      <a:lt2>
        <a:srgbClr val="565656"/>
      </a:lt2>
      <a:accent1>
        <a:srgbClr val="8262A6"/>
      </a:accent1>
      <a:accent2>
        <a:srgbClr val="D17E3F"/>
      </a:accent2>
      <a:accent3>
        <a:srgbClr val="3E9C64"/>
      </a:accent3>
      <a:accent4>
        <a:srgbClr val="4E83BE"/>
      </a:accent4>
      <a:accent5>
        <a:srgbClr val="C35993"/>
      </a:accent5>
      <a:accent6>
        <a:srgbClr val="88A442"/>
      </a:accent6>
      <a:hlink>
        <a:srgbClr val="D55D5D"/>
      </a:hlink>
      <a:folHlink>
        <a:srgbClr val="40A6B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acher Resources">
  <a:themeElements>
    <a:clrScheme name="UL Humanities (Teacher Facing)">
      <a:dk1>
        <a:srgbClr val="FFFFFF"/>
      </a:dk1>
      <a:lt1>
        <a:srgbClr val="000000"/>
      </a:lt1>
      <a:dk2>
        <a:srgbClr val="E6E6E6"/>
      </a:dk2>
      <a:lt2>
        <a:srgbClr val="565656"/>
      </a:lt2>
      <a:accent1>
        <a:srgbClr val="8262A6"/>
      </a:accent1>
      <a:accent2>
        <a:srgbClr val="D17E3F"/>
      </a:accent2>
      <a:accent3>
        <a:srgbClr val="3E9C64"/>
      </a:accent3>
      <a:accent4>
        <a:srgbClr val="4E83BE"/>
      </a:accent4>
      <a:accent5>
        <a:srgbClr val="C35993"/>
      </a:accent5>
      <a:accent6>
        <a:srgbClr val="88A442"/>
      </a:accent6>
      <a:hlink>
        <a:srgbClr val="D55D5D"/>
      </a:hlink>
      <a:folHlink>
        <a:srgbClr val="40A6BA"/>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spcAft>
            <a:spcPts val="600"/>
          </a:spcAft>
          <a:defRPr sz="1200" dirty="0" err="1" smtClean="0">
            <a:solidFill>
              <a:schemeClr val="bg1"/>
            </a:solidFill>
            <a:latin typeface="Roboto" panose="02000000000000000000" pitchFamily="2" charset="0"/>
            <a:ea typeface="Roboto" panose="02000000000000000000" pitchFamily="2" charset="0"/>
            <a:cs typeface="Roboto"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BE6E89EC3971A4597FB77F21AB6BB45" ma:contentTypeVersion="17" ma:contentTypeDescription="Create a new document." ma:contentTypeScope="" ma:versionID="1d4220174d04392a170e2dad75d19010">
  <xsd:schema xmlns:xsd="http://www.w3.org/2001/XMLSchema" xmlns:xs="http://www.w3.org/2001/XMLSchema" xmlns:p="http://schemas.microsoft.com/office/2006/metadata/properties" xmlns:ns2="5ac0a65c-8ce5-49ad-8d53-ef12fd950b72" xmlns:ns3="a7620070-244e-44bb-baa5-3d93f8368b62" targetNamespace="http://schemas.microsoft.com/office/2006/metadata/properties" ma:root="true" ma:fieldsID="6769e766cd1170d322f83253dc906c3c" ns2:_="" ns3:_="">
    <xsd:import namespace="5ac0a65c-8ce5-49ad-8d53-ef12fd950b72"/>
    <xsd:import namespace="a7620070-244e-44bb-baa5-3d93f8368b6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c0a65c-8ce5-49ad-8d53-ef12fd950b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649af2a-8f7d-4468-8d43-c006f573c896" ma:termSetId="09814cd3-568e-fe90-9814-8d621ff8fb84" ma:anchorId="fba54fb3-c3e1-fe81-a776-ca4b69148c4d" ma:open="true" ma:isKeyword="false">
      <xsd:complexType>
        <xsd:sequence>
          <xsd:element ref="pc:Terms" minOccurs="0" maxOccurs="1"/>
        </xsd:sequence>
      </xsd:complex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7620070-244e-44bb-baa5-3d93f8368b6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29a7c1b9-9c61-4124-82d1-8451249354b4}" ma:internalName="TaxCatchAll" ma:showField="CatchAllData" ma:web="a7620070-244e-44bb-baa5-3d93f8368b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a7620070-244e-44bb-baa5-3d93f8368b62">
      <UserInfo>
        <DisplayName/>
        <AccountId xsi:nil="true"/>
        <AccountType/>
      </UserInfo>
    </SharedWithUsers>
    <TaxCatchAll xmlns="a7620070-244e-44bb-baa5-3d93f8368b62" xsi:nil="true"/>
    <lcf76f155ced4ddcb4097134ff3c332f xmlns="5ac0a65c-8ce5-49ad-8d53-ef12fd950b72">
      <Terms xmlns="http://schemas.microsoft.com/office/infopath/2007/PartnerControls"/>
    </lcf76f155ced4ddcb4097134ff3c332f>
    <MediaLengthInSeconds xmlns="5ac0a65c-8ce5-49ad-8d53-ef12fd950b72" xsi:nil="true"/>
  </documentManagement>
</p:properties>
</file>

<file path=customXml/itemProps1.xml><?xml version="1.0" encoding="utf-8"?>
<ds:datastoreItem xmlns:ds="http://schemas.openxmlformats.org/officeDocument/2006/customXml" ds:itemID="{FF2A31F0-0284-4FFD-850E-478562CD718B}">
  <ds:schemaRefs>
    <ds:schemaRef ds:uri="http://schemas.microsoft.com/sharepoint/v3/contenttype/forms"/>
  </ds:schemaRefs>
</ds:datastoreItem>
</file>

<file path=customXml/itemProps2.xml><?xml version="1.0" encoding="utf-8"?>
<ds:datastoreItem xmlns:ds="http://schemas.openxmlformats.org/officeDocument/2006/customXml" ds:itemID="{F67DAC9A-33F0-4F75-8D0A-D90118270FAB}"/>
</file>

<file path=customXml/itemProps3.xml><?xml version="1.0" encoding="utf-8"?>
<ds:datastoreItem xmlns:ds="http://schemas.openxmlformats.org/officeDocument/2006/customXml" ds:itemID="{AF20F8DA-C4FB-4450-BACC-F5A742E79B9F}">
  <ds:schemaRefs>
    <ds:schemaRef ds:uri="7cdbce52-7c58-4c49-97cb-d953267058b2"/>
    <ds:schemaRef ds:uri="84283a62-dbf0-4bf3-9286-04d2ea05a3a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a4d068aa-090e-4f55-a950-b1b95cea1c6b}" enabled="0" method="" siteId="{a4d068aa-090e-4f55-a950-b1b95cea1c6b}" removed="1"/>
</clbl:labelList>
</file>

<file path=docProps/app.xml><?xml version="1.0" encoding="utf-8"?>
<Properties xmlns="http://schemas.openxmlformats.org/officeDocument/2006/extended-properties" xmlns:vt="http://schemas.openxmlformats.org/officeDocument/2006/docPropsVTypes">
  <Template>Office Theme</Template>
  <TotalTime>15</TotalTime>
  <Words>544</Words>
  <Application>Microsoft Office PowerPoint</Application>
  <PresentationFormat>A4 Paper (210x297 mm)</PresentationFormat>
  <Paragraphs>57</Paragraphs>
  <Slides>2</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vt:i4>
      </vt:variant>
    </vt:vector>
  </HeadingPairs>
  <TitlesOfParts>
    <vt:vector size="9" baseType="lpstr">
      <vt:lpstr>Roboto</vt:lpstr>
      <vt:lpstr>ABeeZee</vt:lpstr>
      <vt:lpstr>Calibri</vt:lpstr>
      <vt:lpstr>Arial</vt:lpstr>
      <vt:lpstr>ABeeZee</vt:lpstr>
      <vt:lpstr>Title Slide</vt:lpstr>
      <vt:lpstr>Teacher Resources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Quinn</dc:creator>
  <cp:lastModifiedBy>Hannah Whaites</cp:lastModifiedBy>
  <cp:revision>13</cp:revision>
  <dcterms:created xsi:type="dcterms:W3CDTF">2021-04-22T13:12:58Z</dcterms:created>
  <dcterms:modified xsi:type="dcterms:W3CDTF">2024-06-25T10:22:51Z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0x0101002BE6E89EC3971A4597FB77F21AB6BB45</vt:lpwstr>
  </property>
  <property fmtid="{D5CDD505-2E9C-101B-9397-08002B2CF9AE}" pid="3" name="MediaServiceImageTags">
    <vt:lpwstr/>
  </property>
  <property fmtid="{D5CDD505-2E9C-101B-9397-08002B2CF9AE}" pid="4" name="Order">
    <vt:r8>23365100</vt:r8>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ies>
</file>